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66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270"/>
    <p:restoredTop sz="66850"/>
  </p:normalViewPr>
  <p:slideViewPr>
    <p:cSldViewPr snapToGrid="0" snapToObjects="1">
      <p:cViewPr varScale="1">
        <p:scale>
          <a:sx n="61" d="100"/>
          <a:sy n="61" d="100"/>
        </p:scale>
        <p:origin x="24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15:43.161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4868 6297 0,'0'-18'16,"0"36"-1,18-18-15,0 18 16,-1-18-16,19 17 16,-19 1-16,18 17 0,54 18 15,-54-18-15,35 36 16,-34-36-16,34 18 16,-34-35-16,17 17 15,-36-17-15,1-1 16,-1-17-16,-34 0 31,-1-17-15</inkml:trace>
  <inkml:trace contextRef="#ctx0" brushRef="#br0" timeOffset="456.4492">5433 6227 0,'0'-18'15,"0"36"-15,0-18 16,-35 52-16,-1-16 16,-34 52-16,17-35 15,-35 53 1,52-53-16,1 0 0,-18 35 16,18-53-16,35-17 15,-18 17-15,18-17 0,-17-1 16</inkml:trace>
  <inkml:trace contextRef="#ctx0" brushRef="#br0" timeOffset="1407.2349">4727 7902 0,'0'0'16,"0"-35"-16,0 17 0,-35-35 15,0 36 1,17 17-16,-70-18 15,53 18-15,-71 53 16,53-18-16,-18 54 16,54-37-16,-1 1 15,18 0-15,0 0 0,18 18 16,17-36-16,18 18 16,0-35-16,35-18 15,-53-18-15,36-17 16,-36 17-16,-17-35 15,-1 18 1,-17 0-16,-35-89 16,0 71-1,17 36-15,-17 17 16,35 17-16,-18 36 16,18-18-1,18 1-15,17 52 16,-17-71-16,17 19 15,0-19-15,1 1 0,-1-18 0,0 18 16,-17-18-16,-1-18 0,19 18 16,-36-18-16,17 1 15,1-19-15,-18-16 16,0 16-16</inkml:trace>
  <inkml:trace contextRef="#ctx0" brushRef="#br0" timeOffset="1733.503">4904 7973 0,'0'0'15,"0"53"1,17-18-16,-17 18 16,18-18-16,-18 0 0,35 18 15,0-35 1,-17-18-16,17 0 16,-17-18-16,0 1 15,-18-36-15,17 18 16,-17-36-16,0 36 15,-17-36-15,17 54 16,0-1-16,0 0 16,0 36-1,0 17-15,35 36 16,-35-18-16,35 35 16,-17-53-16,-1 0 15,1-17-15,0 0 0,17-1 16,-17 1-16,35-18 15,-18 0-15</inkml:trace>
  <inkml:trace contextRef="#ctx0" brushRef="#br0" timeOffset="2141.6558">5503 8026 0,'0'0'0,"-17"0"0,-1 17 16,-35 19-16,53-19 15,-17 19-15,-1-1 0,18 35 16,18-34-16,-1-19 16,36 19-1,0-19-15,-18-17 16,1-17-16,16-36 16,-16-36-1,-36 37-15,0-54 16,-18 53-16,0-18 0,-17 18 0,0-17 15,0 17-15,-1 18 16,-34-54-16,35 72 16,-1 17-16,19 35 15,34 53-15,-17-35 16,53 71-16,-35-54 16,52 36-1,-17-53-15,18 17 16,-36-52-16,0 17 15,-17-35-15,17-17 16,-35-19-16,-17 1 16,17 0-1,0 0-15</inkml:trace>
  <inkml:trace contextRef="#ctx0" brushRef="#br0" timeOffset="2291.0654">5733 8026 0,'17'17'0,"-34"-34"0,52 52 15,-35 0-15,18-17 16,-18 0-16,17 17 0,1 0 15,-1-17-15,1-1 16,-18 1 0,0-36-16,0 1 15,0-19-15,0 19 16,-18-54 0</inkml:trace>
  <inkml:trace contextRef="#ctx0" brushRef="#br0" timeOffset="2386.2117">5803 7902 0,'0'-35'0,"0"70"0,18-70 31,17 53-15,-17-1-16,-1 1 0,1-18 15</inkml:trace>
  <inkml:trace contextRef="#ctx0" brushRef="#br0" timeOffset="2637.0838">6156 8061 0,'-35'53'16,"70"-106"-16,-70 124 0,17-36 0,18 35 16,0-34-16,18-19 15,35 19-15,-18-36 16,18 0-16,-18 0 16,18-18-16,53-35 15,-89 18-15,36-36 16,-53 36-16,-53-36 15,18 36-15,0 17 16,-18-17-16,0 35 0,-70-17 16,70 17-16,17 17 15</inkml:trace>
  <inkml:trace contextRef="#ctx0" brushRef="#br0" timeOffset="4638.8778">27076 6332 0,'0'18'0,"-18"35"15,18-18-15,18 36 16,-1-36-16,54 36 16,-36-54-16,36 19 15,-36-36-15,53-18 16,-53-17-16,18-36 16,-35 36-1,0-36-15,-18 36 16,-18 0-16,0 17 15,1 36-15,17-1 16,0 1-16,0 35 0,0-18 16,17 71-16,1-53 15,17 53 1,-17-71-16,0 36 16,-18-54-16,0 1 15,-18-18-15,-17 0 0,-1 17 16,-69-34-16,34 17 15,-52 0-15,70 0 16,-53 0-16,71 17 16,-1 1-16,19 0 15</inkml:trace>
  <inkml:trace contextRef="#ctx0" brushRef="#br0" timeOffset="5132.8483">25982 7867 0,'35'0'16,"1"0"-16,69 0 15,-52-18-15,71 18 16,-71-17-1,35 17-15,-53 0 16,-17 0-16,17 0 16,-52-18-1</inkml:trace>
  <inkml:trace contextRef="#ctx0" brushRef="#br0" timeOffset="5317.066">26282 7514 0,'0'35'0,"35"36"16,-35-18-16,18 53 16,0-36-16,-1-17 15,1 0-15,-1 35 16,1-35-16,-18-17 0,18-1 16,-1 0-16,1-35 15</inkml:trace>
  <inkml:trace contextRef="#ctx0" brushRef="#br0" timeOffset="5974.0181">26670 8184 0,'18'36'16,"-1"-36"0,-34-18-1,-1-17 1,0 17-16,-17-52 15,17 52-15,18-53 16,0 54-16,0-18 16,36-1-16,-1 19 15,53 17-15,-53 0 16,36 0-16,-36 0 16,1 17-16,-19 1 15,-17 0 1,-17-18-16,17 17 0,-53 18 15,35-17-15,0 17 16,1-17-16,-1 17 0,18 1 16,0-1-16,35 0 15,-17-35-15,17 0 16,18 0-16,-35-18 16,17-17-1,-35 18-15,0-36 16,0 35-16,0-17 0,-17-1 15,17 19 1,-18-1-16,36 36 16,-1 17-1,1-17-15,17 35 16,-17-18-16,17 0 16,-35-17-16,0-1 15,0-34 16,0-18-31,0 17 16,0-17-16,18-1 16,-18 19-16,17-1 0,1 0 15,0 18-15,-1 18 16,1 0 0,-1 35-16,-17-18 15,18-17-15,0-1 16,-1 1-16,1 17 15,-18-17-15,0-1 0</inkml:trace>
  <inkml:trace contextRef="#ctx0" brushRef="#br0" timeOffset="6255.9933">27499 7938 0,'0'0'16,"-35"-18"-16,17 18 15,-17 18-15,35-1 16,0 18-16,0-17 16,17 35-1,19-35-15,-19 17 0,19-17 16,-19-1-16,36 18 16,-35-35-16,-18 36 15,-18-36-15,-35 17 16,18-17-16,-18 0 15,35 0-15,-17 0 16,53 0 0</inkml:trace>
  <inkml:trace contextRef="#ctx0" brushRef="#br0" timeOffset="6835.3999">27764 8026 0,'-18'0'0,"36"0"0,-54 0 16,19 17-16,-1 1 15,18 17 1,0 1-16,18 16 16,-1-34-16,36 35 15,-35-53-15,35 18 16,0-18-16,-36-18 15,-17 0 1,0 1-16,0-1 16,-17 0-16,17 1 31,0 34-31,0 1 16,17 0 15,-17-36-31,18 0 15,-18-17 1,0 0-16,18 17 0,-1-35 16,-17 36-16,18-1 15,0 18-15,-18-18 0,17 18 16,1 0-16,-1 0 16,1 18-16,0 0 15,-1-1-15,1 1 16,-18 0-1,0-1-15,0 1 16,18-18 0,-1 0-1,1 18 1,0-18 0,-18 17-16,17 1 15,1-18-15,-18 17 16</inkml:trace>
  <inkml:trace contextRef="#ctx0" brushRef="#br0" timeOffset="6979.7273">28205 7849 0,'0'0'15,"0"-17"-15,0-1 0,0 0 16,17 36-1</inkml:trace>
  <inkml:trace contextRef="#ctx0" brushRef="#br0" timeOffset="7313.3956">28434 8608 0,'18'70'0,"-36"-140"0,36 158 15,-18-70-15,-18-36 16,18 0-16,-35-52 16,35 35-16,-36-71 15,36 53 1,18-71-16,0 54 16,35-54-16,-18 89 15,18-18-15,-18 53 16,36 35-16,-54-17 15,18 53 1,-35-36-16,-17 35 16,-1-34-16,-17-1 15,0-35-15,-18 18 16,17-18-16,19-18 16,-1 0-16,18 1 0,0-19 15</inkml:trace>
  <inkml:trace contextRef="#ctx0" brushRef="#br0" timeOffset="7490.9003">28787 8026 0,'53'0'0,"-18"0"16,53-18-16,-35 18 15,0-18-15,-18 1 16,0 17-16,1-18 15,-36 1-15,-18-1 16,-35-17-16</inkml:trace>
  <inkml:trace contextRef="#ctx0" brushRef="#br0" timeOffset="7736.8819">29051 7585 0,'0'0'0,"18"0"0,-18 35 31,0 0-31,-18 71 16,1-35-16,17-1 0,-18 54 16,18-54-16,18 18 15,-1-35 1,54-17-16,-36-19 16,53-17-16,-35 0 15,18-35 1,-36 17-16,-17 1 15,-18-1-15,-18 0 16,-17 18-16</inkml:trace>
  <inkml:trace contextRef="#ctx0" brushRef="#br0" timeOffset="18681.6442">7514 7938 0,'18'17'31,"-1"-17"-15,19 0-16,52 18 15,-53-18-15,36 0 16,158 0-1,-53-18-15,-70 1 16,53-1 0,-88 0-16,-1 18 0,36-17 15,-71 17-15,1 0 16,-54 0 0,0 0-1</inkml:trace>
  <inkml:trace contextRef="#ctx0" brushRef="#br0" timeOffset="18948.1805">8467 7743 0,'35'18'0,"0"-18"15,-17 18-15,35-1 0,-18 1 16,18 17-16,-18-17 15,18 17-15,0-17 0,18 35 16,-54-36-16,1 36 16,-18-35-16,-18 0 15,-17-1-15,-18 19 16,18-36-16,-36 17 16,54-17-16,-1 0 15,0 18 1</inkml:trace>
  <inkml:trace contextRef="#ctx0" brushRef="#br0" timeOffset="19692.2607">9913 7726 0,'0'0'16,"53"-53"-16,-35 35 0,-1-17 16,19-18-1,-36 18-15,-18 17 0,18-17 16,-53 0 0,35 17-16,-70 0 0,53 18 15,-53 36 1,70-1-16,-35 53 15,35-35-15,18 88 16,18-70-16,17 52 16,1-70-16,-1 0 0,0 0 15,36 17-15,-36-52 16,-17 17-16,-1-17 16,-52-18-1,17 0-15,-70-18 16,53 1-16,-53-19 15,52 19-15,-34-1 16,52 1-16,1-1 16,34 0-1,36 1-15,-18 17 16,36-18 0,17 0-16,-52 18 15,16-17-15,-34 17 0</inkml:trace>
  <inkml:trace contextRef="#ctx0" brushRef="#br0" timeOffset="20493.4618">10037 8132 0,'17'0'15,"-34"0"-15,52 0 0,18 0 16,-18-18-16,18 0 16,-18-17-16,0 0 15,-35 17-15,0-17 16,-17 17-16,-18 18 16,17 0-16,-35 18 15,18-1 1,-1 36-16,36-17 15,0 34-15,18-52 16,35 35-16,-18-36 16,53 1-16,-35 0 15,36-36 1,-54 0-16,35-17 16,-52 17-16,0-34 15,-18 34-15,0 0 16,-18 1-16,0-1 15,1 18-15,-1 18 16,1-1-16,17 36 16,0-35-16,0 35 15,17-36-15,18 1 16,-17 0-16,35-18 16,-35 0-16,17-36 15,-17 19 1,-18-19-16,0 19 15,-18-18-15,0 17 16,18 0 0,-17 18-16,17 18 15,0 0 1,35-1-16,-17 1 16,34-1-16,-34-17 15,17 0-15,-17 0 16,0-17-1,-18-1-15,-18-17 16,18 17-16,-18 1 16,18-1-16,-17 18 0,17-18 15,17 1-15,1 17 16,35 0 0,-18-18-16,18 18 15,-18 0-15,1-18 16,17 18-16,-36 0 15,1-17-15,-36 17 16,1 0 0</inkml:trace>
  <inkml:trace contextRef="#ctx0" brushRef="#br0" timeOffset="20699.3508">10901 7708 0,'0'0'16,"17"71"-16,-17-36 0,0 18 16,0 53-16,18-71 15,0 71-15,-1-71 16,1 36-16,0-36 16,-1-17-16,19-1 15,-1-17 1</inkml:trace>
  <inkml:trace contextRef="#ctx0" brushRef="#br0" timeOffset="21133.5226">11236 8043 0,'0'18'16,"0"17"-1,0-17-15,0 17 16,0-17-16,18-1 15,-1 1-15,1-18 16,0 0-16,17-18 16,-35 1-16,17-18 15,-17 17-15,0-17 16,0 17 0,18 18-1,-18 18 1,18-1-16,-1 1 0,19 17 15,-19 0-15,1-17 16,0-18-16,-1 18 0,1-18 16,-18 17-16,17-17 15,-17-17-15,0-1 16,-17-17-16,17 0 16,0 17-16,0-35 15,0 35-15,0-35 16,0 36-16,17-1 15,1 18 1,0 18 0,-1-1-16</inkml:trace>
  <inkml:trace contextRef="#ctx0" brushRef="#br0" timeOffset="21627.0071">11765 8149 0,'0'0'16,"18"0"-16,-1-17 0,1 17 16,0-18-16,-1 0 15,1 1-15,-18-1 0,0-17 16,0 17-1,-35 0-15,17 1 16,-17 17-16,35 17 16,-18-17-16,18 71 15,35-18 1,-17-35-16,17 17 16,-17-18-16,35 1 15,-35-18-15,-1 0 16,18-18-16,-17 18 15,35-35-15,-35 35 16,35-17 0,-36 17-16,18 17 15,-17 1-15,-18-1 16,0 1-16,0 0 0,0-1 16,0 1-16,-35 0 15,17-18-15,-35 0 16,18 0-16,-18 0 15,35 0-15,1 0 16,-1 0-16,1 17 16</inkml:trace>
  <inkml:trace contextRef="#ctx0" brushRef="#br0" timeOffset="38995.9531">7179 6791 0,'18'18'31,"-18"-1"-15,0 1-16,0 70 15,0-53-15,0 54 16,0-54-16,0 35 16,17-52-16,-17 17 15,0-17-15,18-18 16,-18-18-16,0 1 16,0-19-16,0 1 15,0-35-15,0 34 16,0 1-16,0 0 0,0-1 15,18 1-15,-18 18 16,17-19-16,1 36 16,0 18-1,-1 52-15,-17-34 16,18-1-16,-18 0 0,17 18 16,1-35-16,0-1 15,-1-17 1,1 0-16,0-35 15,-18 0-15,17 17 0,-17-35 16,18 18-16,-18 0 16,0 17-16,0 1 0,0-1 15,18 18 1,-1 0-16,1 53 16,-1-36-16,1 54 15,-18-36-15,18 18 16,-1-35-16,-17-1 15,18 1-15,0 0 16,-1-18-16</inkml:trace>
  <inkml:trace contextRef="#ctx0" brushRef="#br0" timeOffset="39457.1285">7726 7197 0,'0'0'16,"0"17"-16,17-17 16,-17-17-1,0-1-15,0-17 16,0 17-16,-17-35 16,-1 18-16,1-18 15,17 35-15,-18-35 16,18 18-16,0 0 15,0 17-15,18 18 16,-1 0 0,1 0-16,-1 18 15,1 0-15,17-18 16,-17 0 0,0 0-16,-1 0 15,1 0 1</inkml:trace>
  <inkml:trace contextRef="#ctx0" brushRef="#br0" timeOffset="39635.0404">7726 7038 0,'17'18'16,"1"-18"-16,0 0 15,17 0-15,-17 0 16,-1 0-16,19 0 16,-19 0-1</inkml:trace>
  <inkml:trace contextRef="#ctx0" brushRef="#br0" timeOffset="40024.5938">8167 6862 0,'0'-18'15,"0"36"-15,0-54 0,0 19 16,-18 17-16,-17 17 16,17 1-16,-17 35 15,17-18 1,-17 18-16,35-18 16,-18 18-16,18-35 15,18 35-15,0-53 16,17 17-16,0-17 15,18 0 1,-35-17-16,-1 17 16,1-18-16,0 18 0,-1-18 15</inkml:trace>
  <inkml:trace contextRef="#ctx0" brushRef="#br0" timeOffset="40368.9116">8520 6897 0,'0'-18'16,"0"36"-16,0-53 0,-18 35 15,0 0 1,1 17-16,-36 1 16,35 17-16,-17 18 15,35-35-15,0 35 16,0-18-16,35 0 16,-17-17-16,17-1 15,-17-17-15,17 0 0,0 0 16,36-17-16,-36-1 15,-17 18-15,-1-18 16</inkml:trace>
  <inkml:trace contextRef="#ctx0" brushRef="#br0" timeOffset="47208.7601">13106 8026 0,'0'0'16,"17"0"46,36 0-46,-17 0-16,16 0 0,54 0 15,-35 17 1,-1-17-16,19 0 0,52 0 16,-71 0-16,54 0 15,-71 0-15,17 18 16,-35-18-16,-17 0 16,0 0-16,-18 18 0,0-36 31,-18 0-31</inkml:trace>
  <inkml:trace contextRef="#ctx0" brushRef="#br0" timeOffset="47499.4533">13935 7867 0,'17'0'16,"1"0"-16,0 0 0,17 18 16,0-1-16,71 19 15,-53-19-15,53 18 16,-71-17-16,18 35 16,-35-35-16,-18-1 15,0 1-15,-71 0 16,36-1-16,-71 1 15,71-1-15,-54 19 16,54-19-16,18 1 16</inkml:trace>
  <inkml:trace contextRef="#ctx0" brushRef="#br0" timeOffset="49412.9466">13141 6844 0,'18'18'32,"-18"52"-17,17-17-15,-17 0 16,0 0-16,0 0 0,0 17 16,18-34-16,-18-1 15,0-17 1,0-1-16,18-17 15,-18-17-15,17-19 16,1 1-16,-1 0 0,1-54 16,-18 37-16,18-1 15,-18 17-15,17-34 16,-17 52-16,0 1 16,0 34-1,18 36-15,-18-18 16,18 36-16,-1-53 15,1-1-15,0 1 0,-1-1 16,1-17-16,-1 0 16,19-17-16,-36-1 15,17-17-15,1 17 16,-18-35 0,18 36-16,-1 17 31,-17 53-31,18-36 15,-18 54-15,0-54 16,18 54-16,-18-53 16,17 35-16,1-36 15,0 1 1,-1-18-16,-17-18 16</inkml:trace>
  <inkml:trace contextRef="#ctx0" brushRef="#br0" timeOffset="49622.3145">13758 6985 0,'-17'53'16,"34"-106"-16,-34 141 0,17-70 0,0 17 16,0-17-16,0 17 0,35 0 15,0-17 1,1-18-16,-1 18 0,35-18 15,-34 17-15,17-17 16,-36 0 0</inkml:trace>
  <inkml:trace contextRef="#ctx0" brushRef="#br0" timeOffset="50446.4296">15011 7673 0,'0'18'16,"17"70"-16,36 18 15,-35-36-15,0-17 16,-1 18-16,1-1 0,-1-17 15,19 35 1,-19-70-16,-17 0 0,18-1 16,-36-17-16,1-70 15,-19 17-15,1-53 16,18 35-16,-19-70 16,19 71-16,17-54 15,17 71 1,1 18-16,17 0 15,0 35-15,1-18 0,-1 18 0,36 35 16,-54-17-16,1 17 16,-18 18-1,-18-18-15,-35 18 16,18-35-16,-53 17 16,53-35-16,-18 18 15,53-36-15</inkml:trace>
  <inkml:trace contextRef="#ctx0" brushRef="#br0" timeOffset="50780.4033">15575 7532 0,'0'53'15,"0"-18"-15,0 18 16,0 0-16,18 0 15,-1 0-15,-17 0 0,36 52 16,-19-69-16,1 17 16,0-53-16,-18-18 31,0-35-31,0 0 16,17 18-16,-17 17 15,18 1-15,17-19 16,-17 36-16,-1 18 15,19 0-15,-19-1 0,1 1 16,0 17-16,-18 0 0,17-17 16,19 35-16,-19-35 15,1-1-15,-1 1 16</inkml:trace>
  <inkml:trace contextRef="#ctx0" brushRef="#br0" timeOffset="51046.5123">16051 7938 0,'0'17'15,"-17"18"-15,34-87 0,-34 157 16,17-69-16,17-19 0,19 1 16,34 0-16,-34-18 15,-1 0-15,18-18 16,-18-35-1,-35 35-15,-18-35 16,1 36-16,-1-1 0,-17 1 16,0-1-16,-1 0 0,19 1 15,-36 17-15,35 0 16,18 17 0</inkml:trace>
  <inkml:trace contextRef="#ctx0" brushRef="#br0" timeOffset="51391.5355">16404 8096 0,'0'0'15,"0"36"-15,0-19 0,0 1 0,18-18 16,-1 0-1,-17-53 1,0 35-16,0-17 0,0-18 16,0 18-16,18 17 15,0 1-15,-1-36 16,1 53-16,17 0 16,-17 0-16,17 35 15,-17-17-15,-1 17 16,-17 18-1,18 17-15,-18-17 16,0-18 0,0-17-16,0 0 15</inkml:trace>
  <inkml:trace contextRef="#ctx0" brushRef="#br0" timeOffset="51837.7743">16792 8079 0,'18'17'0,"0"-17"16,-1 0-16,1 0 15,-1-17-15,19 17 0,-19-36 16,1 19-16,0-19 16,-18 19-16,-18-18 15,0 17-15,-35 0 16,36 18-1,-36 0-15,35 18 16,-17 17-16,35-17 16,0 52-16,18-52 15,35 35-15,-18-35 16,53 17 0,-35-35-16,-18 0 15,0 0-15,1-18 0,17 1 16,-36 17-16,-17-18 15</inkml:trace>
  <inkml:trace contextRef="#ctx0" brushRef="#br0" timeOffset="52326.0482">17251 8043 0,'17'53'15,"-34"-106"-15,34 142 0,-34-54 16,17-18-16,0 1 16,0 0-16,-18-36 15,18 0 1,0-17-16,0 0 16,18 17-16,-18-52 15,17 52-15,-17 0 16,0 1-16,18-1 0,0 18 15,-1 0-15,1 18 16,0-1-16,-18 1 16,17 0-16,-17-1 0,18 19 15,0-36-15,-1 0 32,-17-36-32,18 19 15,0-19 1,-1 1-16,18 18 15,-17-1-15,0 18 0,52 0 16,-52 35 0,0 0-1,-1-17-15,-17 35 16,0-35-16,0 17 16,0-17-16,0-1 15</inkml:trace>
  <inkml:trace contextRef="#ctx0" brushRef="#br0" timeOffset="52664.8583">17903 8026 0,'0'0'16,"53"0"-16,-35-18 0,17 0 15,-17 1-15,0-1 16,-1 1-16,1-1 0,-18 0 16,0-17-16,-18 17 15,-35-17 1,18 35-16,0 0 0,-1 0 16,1 0-16,0 35 15,35 1-15,18 17 16,-1-18-16,1 0 15,17-17-15,0 17 0,36 0 16,-36-17-16,53 0 16,-70-18-16,53 0 15,-54 0-15,1-18 16</inkml:trace>
  <inkml:trace contextRef="#ctx0" brushRef="#br0" timeOffset="53004.8326">18609 7849 0,'-53'0'16,"106"0"-16,-124 0 0,36 0 0,18 18 15,-1-18-15,36 53 16,-1-35-16,36 34 16,-18-34-16,36 17 15,-53-17-15,17 0 16,-35-1-16,18-17 0,-18 18 16,-18 0-1,0-1-15,1-17 0,-54 18 16,-17-18-1,53 17-15,-54-17 16,54 0-16,0 0 0,-18 18 16</inkml:trace>
  <inkml:trace contextRef="#ctx0" brushRef="#br0" timeOffset="98917.4727">15152 5098 0,'17'0'0,"1"0"16,17 17-16,-17 1 16,17-18-16,-17 18 0,17 17 15,-17-18 1,-1-17-16,-17 18 0,18-18 16</inkml:trace>
  <inkml:trace contextRef="#ctx0" brushRef="#br0" timeOffset="99052.4191">15399 5115 0,'0'0'0,"17"18"0,1 0 16,0-1-16,17 1 16,-17-1-16</inkml:trace>
  <inkml:trace contextRef="#ctx0" brushRef="#br0" timeOffset="99606.6784">15857 5221 0,'0'0'15,"-17"0"-15,-1-18 0,0 18 0,-17 18 16,18-18-16,-1 0 15,18 18 1,0-1-16,0 1 16,0 17-16,0-17 0,18 0 15,-1 35-15,-17-36 16,35 36-16,-17-35 16,0-1-16,17-17 0,18 18 15,-35-18 1,-1 0-16,18 0 0,1 0 15,-19-18-15,1 18 16</inkml:trace>
  <inkml:trace contextRef="#ctx0" brushRef="#br0" timeOffset="100040.7463">16387 5274 0,'-36'-18'15,"19"18"-15,-19 0 16,19 18-16,-1-18 16,0 18-16,18-1 0,-17 19 15,17-1-15,0-17 0,0 52 16,17-52-16,1-1 15,35 19 1,-35-19-16,35-17 0,-36-17 16,18 17-16,-17-18 0,17-35 15,-35 18 1,18 0-16,-18 17 0,0-17 16,-18 17-16,1-17 15,-1 35-15,0 17 16,18 1-1,0 17-15,0-17 0,0 17 16,18-17-16,0-1 0,-1 1 16,19 0-16,17-1 15,-18 1-15,18-18 16,-18 0-16,-17-18 0</inkml:trace>
  <inkml:trace contextRef="#ctx0" brushRef="#br0" timeOffset="100232.4391">16651 5274 0,'35'0'16,"1"18"-16,34-18 16,-34-18-16,16 18 0,-16 0 15,-1-18-15,0 18 16,-17 0-16,0-17 0,-1 17 15,-17-18-15</inkml:trace>
  <inkml:trace contextRef="#ctx0" brushRef="#br0" timeOffset="100474.6198">16863 4974 0,'0'0'0,"0"18"0,-18 52 16,18-17-16,-17 0 16,17 0-16,0-18 0,0 54 15,17-19 1,18-35-16,-17-17 0,35 0 16,-18-18-16,36 0 15,-36-18-15,18-17 16,-35 17-16,17-17 15</inkml:trace>
  <inkml:trace contextRef="#ctx0" brushRef="#br0" timeOffset="100724.3726">17392 4780 0,'-18'35'16,"18"-17"-16,0 17 16,0 1-16,0-19 0,0 1 15,0 17-15,0-17 16,18-1-1,0-17-15</inkml:trace>
  <inkml:trace contextRef="#ctx0" brushRef="#br0" timeOffset="100886.0053">17586 4780 0,'0'35'16,"0"-17"-16,0 0 15,0 17-15,-18-17 16,18 17 0,-17-17-16,-1-1 0,0 1 15</inkml:trace>
  <inkml:trace contextRef="#ctx0" brushRef="#br0" timeOffset="102767.2799">15646 5838 0,'17'18'16,"1"-18"-1,0 0-15,17 0 16,-17 0-16,-1 0 15,18-18-15,1 18 16,-19 0-16,1 0 16,0 18-16,-18 0 15</inkml:trace>
  <inkml:trace contextRef="#ctx0" brushRef="#br0" timeOffset="103305.91">16281 5856 0,'17'0'31,"19"0"-15,-19 0-16,19 0 15,-19 0-15,36 0 16,-35 0-16,17 0 16,-17 0-16</inkml:trace>
  <inkml:trace contextRef="#ctx0" brushRef="#br0" timeOffset="103739.2916">16951 5803 0,'18'0'16,"17"0"0,0 0-16,18-17 15,-18 17-15,1 0 16,-19 0-16,1 0 15,0 0-15,-18 17 16</inkml:trace>
  <inkml:trace contextRef="#ctx0" brushRef="#br0" timeOffset="105397.0695">19685 7832 0,'-35'0'0,"70"0"0,-88 0 15,35-18 1,1 18-16,34 18 31,36-1-31,-17 1 16,17-18-16,88 18 15,-71-18-15,18 0 0,-17 0 16,0 0-16,52 0 16,-88 0-16,1 0 0,-19 0 15,1 0 1</inkml:trace>
  <inkml:trace contextRef="#ctx0" brushRef="#br0" timeOffset="105656.9701">20232 7602 0,'53'0'15,"-106"0"-15,159 18 0,-18 0 16,18 17 0,-53 0-16,0-17 15,17 35-15,-52 17 16,-36-34-16,-17-19 15,-53 54-15,35-54 16,-71 36-16,71-35 16,-53 0-1,89-1-15,-1-17 0,1 0 16</inkml:trace>
  <inkml:trace contextRef="#ctx0" brushRef="#br0" timeOffset="106308.5048">21220 7655 0,'-18'53'16,"18"-18"-16,0 1 15,0 17-15,18 35 0,-18-53 16,17 18-16,1 18 16,0-54-16,-1 1 15,1-18-15,-1 0 0,36 0 16,-53-18-16,18-17 15,-18 0-15,0 17 16,0 0-16,0 1 0,0-1 16,0 36-1,18-1-15,-1 1 16,-17 0-16,53 35 16,0-18-16,-18-35 15,-17 18-15,17-18 0,1 0 16,-19-18-16,1 0 15,-18-17 1,-18-18-16,1 18 16,-36-36-16,35 36 15,-17-18-15,17 35 16,18 1-16,18 17 31</inkml:trace>
  <inkml:trace contextRef="#ctx0" brushRef="#br0" timeOffset="106625.5677">21855 7938 0,'-18'17'16,"0"1"-16,18-1 15,0 36-15,36 0 16,-1-17-16,18-19 16,-36 1-16,19-18 15,-1 0-15,0-35 16,-17 17-16,0-17 16,-18-1-16,-36-17 15,1 36-15,-18-18 16,35 17-16,-34 18 15,69 0 17,1 18-32</inkml:trace>
  <inkml:trace contextRef="#ctx0" brushRef="#br0" timeOffset="106837.3112">22225 8132 0,'0'-18'32,"0"-17"-32,0-1 15,0 1-15,0 17 0,0-17 16,0 18-16,18-19 16,-18 1-16,17 17 15,1 36 1,0-18-16,-1 18 15</inkml:trace>
  <inkml:trace contextRef="#ctx0" brushRef="#br0" timeOffset="107231.0746">22578 7920 0,'0'0'16,"-53"0"-16,35 18 0,1-1 15,-19 18-15,36-17 16,0 0-16,0 17 0,18-17 16,0-1-16,-1 1 15,1-18-15,17 18 0,18-36 16,-35 18-16,35-53 16,-36 35-16,-17-52 15,0 17-15,0-53 16,-17 53-16,-19-70 15,19 52-15,-36-35 16,35 53 0,-17 18-16,17 35 15,18 18-15,0 17 16,18 53-16,0-17 16,52 52-16,-35-70 15,36 71 1,-18-71-16,17 35 15,-34-53-15,17 0 16</inkml:trace>
  <inkml:trace contextRef="#ctx0" brushRef="#br0" timeOffset="107498.9012">23266 7849 0,'-18'-17'15,"-17"17"-15,-18 17 16,35 1-16,1 0 0,-1 35 16,18-36-16,18 18 15,-1-17-15,54 35 16,-1 0-16,-34-35 16,-19-1-16,1-17 15,-18 18-15,0-1 16,-53-17-16,18 0 15,-36 0-15,18 18 16,0-18-16,18 0 16,0 18-16</inkml:trace>
  <inkml:trace contextRef="#ctx0" brushRef="#br0" timeOffset="108872.2275">23883 7902 0,'18'0'16,"35"0"-1,-18 0-15,0 0 0,89 0 16,-54 0-16,71 0 16,-52 0-16,52 18 15,-71-18-15,36 0 16,-71 0-16,36-18 15,-54 1 1,19-1-16,-19 0 16</inkml:trace>
  <inkml:trace contextRef="#ctx0" brushRef="#br0" timeOffset="109172.5921">24800 7691 0,'18'0'0,"0"17"0,-1-17 15,1 18-15,17-1 0,0 1 16,54 17-16,-1-17 16,-53 0-16,36 17 15,-36-35-15,-17 35 16,-36-17-1,-17 17-15,-18-35 16,-35 53-16,52-35 16,-52 17-16,53-17 15,-18 17-15,18-17 16,-1-1 0,1-17-16</inkml:trace>
  <inkml:trace contextRef="#ctx0" brushRef="#br0" timeOffset="124293.7059">4657 10495 0,'0'-35'16,"-18"17"-16,-17-35 15,-1 36-15,-34-19 16,17 36-16,-53 0 16,53 18-16,-53 17 15,71 18-15,-18 35 16,36-52-16,17 70 16,17-71-16,54 18 15,-18-36-15,70 1 16,-52-18-16,-18-18 15,70-35 1,-70 18-16,0 0 0,-18-53 16,-35 17-1,-17 54-15,-1-19 0,-35-17 16,18 53-16,-1-17 16,1 34-16,18-17 15,17 18-15,-18 0 16,36 35-16,-1-18 15,1 0-15,-1-17 0,54 52 16,-36-52-16,36 35 16,-36-36-16,-17 1 15,17 0-15,18-1 16,-35-17-16,-1 0 16</inkml:trace>
  <inkml:trace contextRef="#ctx0" brushRef="#br0" timeOffset="124632.2784">5027 10336 0,'0'36'16,"0"-72"-16,0 107 0,0 17 16,0-35-16,0-18 15,18 1-15,-1-1 16,1 0-16,0-17 15,-1-1-15,19-17 0,16 0 16,-16 0-16,-1-35 16,-35 18-16,18-19 15,-18 19-15,0-19 0,-18-17 16,18 18-16,-18 0 16,1 35-16,17 18 31,17 17-31,-17 0 15,36 18 1,-19-35-16,19-1 0,-19 19 16,19-19-16,-19-17 15</inkml:trace>
  <inkml:trace contextRef="#ctx0" brushRef="#br0" timeOffset="125060.264">5680 10425 0,'0'0'0,"-36"-18"16,19 18-16,-18 18 15,17-1-15,-17 1 16,17 17-16,0 18 0,18-18 0,0 1 16,18 34-16,17-52 15,-17-1-15,52 1 16,1-18-1,-53-18-15,17 1 0,0-36 16,-35 18-16,0-54 16,0 37-16,-17 16 15,-1-34-15,0 17 0,-17-18 16,-18-52-16,18 52 16,17 1-16,-17 17 15,17 35-15,18 0 16,0 36-16,18 70 15,17-17-15,18 52 16,-18-52 0,1-18-16,34 53 15,-35-71-15,36 35 16,-36-52-16,1 17 16,-19-35-16</inkml:trace>
  <inkml:trace contextRef="#ctx0" brushRef="#br0" timeOffset="125227.4083">6068 10442 0,'17'53'16,"-34"-106"-16,52 141 0,-35-35 16,18-35-16,-1 17 15,-17-17 1,18-18-16,-18-18 15,18-17-15</inkml:trace>
  <inkml:trace contextRef="#ctx0" brushRef="#br0" timeOffset="125365.183">6085 10160 0,'18'0'47,"0"18"-47</inkml:trace>
  <inkml:trace contextRef="#ctx0" brushRef="#br0" timeOffset="125666.2752">6350 10460 0,'0'53'16,"0"-106"-16,0 141 0,53-35 15,-35-18-15,34-17 16,-16-18-16,52 0 16,-53-18-16,1 1 15,-1-1-15,0-17 0,-17 17 16,17-17-16,-35 0 15,0-18-15,-18 35 0,-70-35 16,35 35 0,-70 1-16,52 17 15,-52 17-15,87 1 16,-34 17 0</inkml:trace>
  <inkml:trace contextRef="#ctx0" brushRef="#br0" timeOffset="128970.6899">7514 10354 0,'18'0'16,"-1"0"-16,1 0 15,17-18 1,-17 18-16,35 0 16,-35 0-16,34 0 15,-16 18-15,34-18 16,-34 0-16,34 0 16,-17 0-1,35 0-15,-35 0 16,71 0-16,-54 0 15,1 0-15,-1 0 0,1 0 16,88 0-16,-71 0 16,0 0-16,-17 0 15,17 0-15,0 0 16,-17 18-16,17-18 0,70 0 16,-87 0-16,17 17 0,89-17 15,-89 0-15,88 18 16,-88-18-1,18 0-15,0 0 0,-18 0 16,124 18-16,-124-18 16,141 0-16,-123 0 15,141 0-15,-141 0 16,17 0-16,107-18 16,-107 18-16,107 0 15,-125 0-15,125 0 16,-124 0-16,-1 0 15,1 0-15,-18 0 0,18 0 16,106 0-16,-106 0 16,105 18-1,-105-18-15,106 0 16,-106 17-16,88-17 16,-88 0-16,88 18 15,-89-18-15,1 0 16,-18 0-16,18 0 0,0 0 15,106 0-15,-124 0 16,124 0-16,-18 0 16,-88 0-16,105 0 15,-105 0-15,88 0 16,-88 0-16,88 0 16,-106 0-1,18 0-15,-18 0 0,18 0 16,88 0-16,-106 18 15,106-18-15,-106 0 16,1 17-16,-1-17 16,18 0-16,88 18 15,-106-18-15,106 0 16,-88 0-16,88 0 16,-88 0-16,88 17 15,-89-17-15,107 0 16,-106 0-16,106 0 15,-124 0-15,123 0 16,-105 0-16,106 0 16,-106 0-16,105 0 15,-105 0-15,0 0 16,0 0-16,0 0 0,105 0 16,-105 0-1,106 18-15,-106-18 16,0 0-16,-1 0 0,107 0 15,-106 0-15,106-18 16,-107 18-16,90 0 16,-90 0-1,72 0-15,-89 0 16,0 0-16,0 0 16,1 0-16,-19 0 0,89 18 15,-71-18-15,-17 0 16,17 0-16,-18 0 0,89 0 15,-88 18-15,70-18 16,-71 0-16,71 0 16,-88 0-16,88 0 15,-70 0-15,52 0 16,-52 0 0,35 0-16,-53 0 15,35 0-15,-53 0 16,53 0-16,-70 0 15,35 17-15,-35-17 16,-1 0-16,1 0 16,17 18-16,-17-18 15,-1 0 1,1 0-16,-18 18 16,-18-18-1,1 0 1,-1 0-1</inkml:trace>
  <inkml:trace contextRef="#ctx0" brushRef="#br0" timeOffset="129298.5019">25083 10372 0,'0'0'16,"17"0"0,36 0-1,0 0-15,53 35 16,-53-35-16,53 35 16,-54 1-16,54-1 15,-70 0-15,-19-17 16,1-1-16,-18 1 0,-18 0 15,1-1-15,-19-17 0,-70 36 16,54-36-16,-72 17 16,36 1-1,35-18-15,35 17 0,1 1 16,17 0 0,17-18-16</inkml:trace>
  <inkml:trace contextRef="#ctx0" brushRef="#br0" timeOffset="129777.6885">26229 10530 0,'18'0'0,"-1"0"15,72-17-15,-37-1 16,90 1-16,-90 17 16,54-18-16,-88 18 15,0 0-15,-1-18 0</inkml:trace>
  <inkml:trace contextRef="#ctx0" brushRef="#br0" timeOffset="129960.235">26405 10107 0,'0'0'15,"18"71"-15,0-18 0,-18 17 16,17-17-16,1 71 0,-18-54 16,18 1-16,-18-18 15,17 17-15,1-17 0,0-18 16,34 36-16</inkml:trace>
  <inkml:trace contextRef="#ctx0" brushRef="#br0" timeOffset="130616.6358">26793 10883 0,'18'35'0,"-36"-70"0,36 88 16,0-53-16,-36-18 15,18-17 1,-18 18-16,1-54 16,17 36-16,0-53 15,17 52-15,1 1 16,17 0-16,36-1 16,35 1-1,-18 35-15,-17 0 16,-54 0-16,1 18 15,-1-1-15,-17 1 16,-17-18 0,-18 35-1,17-17-15,0 0 0,-17-1 0,17 54 16,18-36 0,18 36-16,0-36 15,17-17-15,18-1 16,-18-17-16,36-17 15,-54-1-15,19-35 16,-19 18-16,-17-1 16,0-34-16,-17 35 15,-1-18 1,0 53-16,18-18 0,0 36 16,0 35-1,18-18-15,0 35 16,-1-52-16,18 35 15,-17-35-15,0-1 16,-18-34 0,0-1-16,0 0 15,-18-35-15,18 36 16,0-1-16,0 1 0,18-19 16,-1 36-16,1 0 15,0 0-15,-1 0 0,19 36 16,-19-19-1,1 1-15,-18-1 0,18 19 16,-1-19-16,18-17 16</inkml:trace>
  <inkml:trace contextRef="#ctx0" brushRef="#br0" timeOffset="130894.498">27958 10478 0,'-18'0'16,"36"0"-16,-54 0 0,19 0 0,-19 35 15,19-18-15,-1 36 16,18-17-16,18-19 16,-1 19-16,1-1 0,0-18 15,35 19-15,-36-19 16,1 19-1,-18-19-15,-35-17 16,17 18-16,0-18 16,1 0-16,-1-18 15,0 18-15</inkml:trace>
  <inkml:trace contextRef="#ctx0" brushRef="#br0" timeOffset="131118.3156">28293 10530 0,'0'0'15,"-35"0"-15,-1 18 16,-34 0-16,52 17 16,-17 18-16,35-35 15,17 34-15,1-16 16,53-1-1,-36-17-15,35-18 16,-34 0-16,-1-18 16</inkml:trace>
  <inkml:trace contextRef="#ctx0" brushRef="#br0" timeOffset="131371.9643">28434 10707 0,'0'0'0,"53"70"16,-36-70-1,1 36-15,0-36 16,-1 0 0,-17-18-16,-17-17 15,-1-1-15,0-16 16,1 16-16,17 1 0,0-18 16,0 35-16,35 1 15,-17-1 1,17 18-16,-17 0 15,17 18-15,0 17 16,0-17-16,-17-18 16,0 17-16</inkml:trace>
  <inkml:trace contextRef="#ctx0" brushRef="#br0" timeOffset="131522.597">28822 10672 0,'0'0'16,"0"35"-16,18-18 15,-18 1-15,17 0 0,1-1 16,0-17-16,-1 18 16,-17-36-1,0 1 1</inkml:trace>
  <inkml:trace contextRef="#ctx0" brushRef="#br0" timeOffset="131668.4717">28875 10407 0,'0'0'16,"18"-18"-16,-18 1 0,0-1 16,17 18-1,1 0 1,-18 35-16</inkml:trace>
  <inkml:trace contextRef="#ctx0" brushRef="#br0" timeOffset="131973.4933">29051 10760 0,'0'0'0,"18"88"0,0-18 15,-1 72-15,-17-72 16,0-17-16,0 18 16,-17-54-1,17 1-15,-18-36 16,0 1-16,1-1 16,17-53-16,0 19 0,0-54 15,17 35-15,36-88 16,-18 89-1,54-71-15,-36 105 16,17 36 0,-35 36-16,-17-1 0,17 36 15,-35-36-15,-17 53 16,-1-70-16,0 17 16,-52 0-16,-1-35 15,18 0-15,18 0 16,0-35-16,17 17 15,18-17-15</inkml:trace>
  <inkml:trace contextRef="#ctx0" brushRef="#br0" timeOffset="132151.7847">29545 10583 0,'35'0'0,"36"0"15,-36 0-15,53-17 16,-52 17-16,-1 0 16,-17-18-16,-1 18 15,1-18-15,-18 1 0,0-1 16</inkml:trace>
  <inkml:trace contextRef="#ctx0" brushRef="#br0" timeOffset="132384.9383">29774 10178 0,'0'53'0,"0"-106"0,0 158 15,0-52-15,-35 71 16,35-54-16,-17 72 16,34-90-16,1 19 15,35 17-15,53-35 16,-54-35-16,1-18 15,71 0 1,-54-36-16,-34 19 0,-19-1 16,-34-17-1</inkml:trace>
  <inkml:trace contextRef="#ctx0" brushRef="#br1" timeOffset="155664.0554">9402 8714 0,'-18'0'16,"18"-18"-1,18 18 64,-1 0-64,1 0 1,-1 0-16,1 0 15,0 0-15,17 0 16,18 0 0,-35 0-16,52 0 15,-35 0-15,54 0 16,-54 0-16,71 0 16,-53 0-16,52-18 15,-34 18-15,-18 0 16,0 0-16,53-17 15,-53 17-15,88 0 16,-71-18-16,89 0 16,-71 1-16,106-1 15,-106 18-15,71-17 16,-88 17-16,52 0 16,-70 0-16,53 17 15,-53-17-15,53 0 16,-53 0-16,35 0 15,-35 0-15,35 0 16,-53 0-16,18 0 16,-35 0-1</inkml:trace>
  <inkml:trace contextRef="#ctx0" brushRef="#br1" timeOffset="172797.8524">15399 8502 0,'0'0'15,"-36"0"-15,19 18 0,-1-18 16,36 0 0,-1 0-1,19 17-15,-1-17 0,18 0 16,-18 0-16,36 0 0,70 18 16,-53-18-16,36 18 15,-19-18-15,37 0 0,157 0 16,-140 0-1,0 0-15,17 0 16,-17 0-16,0 0 0,105 0 16,-140 17-16,35-17 15,-107 18-15,37-1 16,-54-17-16,18 18 16</inkml:trace>
  <inkml:trace contextRef="#ctx0" brushRef="#br1" timeOffset="173526.4278">21396 8484 0,'18'0'16,"70"0"0,-18 0-16,107 0 15,-71 0-15,17 0 16,1 0-16,17 0 0,17 18 15,-16-18-15,157 18 16,-158-18-16,1 17 16,-19-17-16,-17 18 0,0 0 0,17-1 15,-105-17 1</inkml:trace>
  <inkml:trace contextRef="#ctx0" brushRef="#br0" timeOffset="185835.1221">11042 8996 0,'0'17'31,"0"54"-15,0-36-1,0 1-15,0 17 0,0 17 16,18-35-16,-18 1 16,17-1-16,-17 0 0,36 0 15,-19-35-15,1 18 16,-1-36-16</inkml:trace>
  <inkml:trace contextRef="#ctx0" brushRef="#br0" timeOffset="186141.9522">10830 9155 0,'-17'0'0,"34"0"0,-17-18 31,18 0-15,0 1-16,17-19 15,-18 19-15,1-19 16,0 19-16,17-1 16,-17 18-1,-1 0-15,1 0 16,0 18-16,-1-1 15,19 19-15,-19-36 16,1 17-16,35 19 16,-36-19-16,36 1 15</inkml:trace>
  <inkml:trace contextRef="#ctx0" brushRef="#br0" timeOffset="186752.5837">16845 9031 0,'18'0'15,"-1"18"1,-17-1-16,0 36 16,18-17-16,-18 17 15,18 17-15,-18-35 16,0 36-16,0-36 15,35 18 1,-35-35-16,18-1 0,-1-17 16,1 0-16</inkml:trace>
  <inkml:trace contextRef="#ctx0" brushRef="#br0" timeOffset="187039.9429">16669 9208 0,'-18'-18'15,"36"0"1,-18 1-16,17-1 0,1 0 16,0 1-16,35-19 15,0 1-15,-36 35 16,1-18-16,-1 18 0,19 0 15,-1 36-15,-17-19 16,35 19 0,-36-19-16,1 1 15,17 0-15,-17-1 0,-1 1 0,19 17 16,-19-35-16</inkml:trace>
  <inkml:trace contextRef="#ctx0" brushRef="#br0" timeOffset="187564.4019">22172 8943 0,'0'18'31,"0"52"-15,0-35-16,0 1 16,18 34-16,-18-34 15,17 16-15,1-16 16,0-1-16,-1-17 16,1-1-16,0-17 15,-1 0-15</inkml:trace>
  <inkml:trace contextRef="#ctx0" brushRef="#br0" timeOffset="187876.3149">22031 9084 0,'-18'-18'0,"18"1"16,18-1-1,0 0 1,-1 1-16,1-1 16,0 1-16,-1-1 15,18 0-15,-17 18 16,0-17-16,-1 17 16,1 0-1,-18 17-15,35 1 16,-17 0-16,17 17 15,-17 0-15,17-17 0,-17-18 16,35 17 0</inkml:trace>
  <inkml:trace contextRef="#ctx0" brushRef="#br0" timeOffset="225074.474">9437 13035 0,'-18'-17'15,"36"34"-15,-18-52 0,53 35 16,17-18-16,-17 18 15,18 0-15,-1 0 0,-17 0 16,0 18-16,-18 0 0,1-1 16,-1 18-16,-35-17 15,-18 35 1,18-35-16,-35 35 16,17-18-16,18-18 15,0 54-15,0-53 16,36 35-16,-1-18 15,-17-18-15,-1 1 0,-17 0 16,0-1 0,-17 1-16,-1 0 15,-17-18-15,-53 17 16,17 1 0,36-18-16,-18 18 15,35-18-15,18 17 0,18-17 16</inkml:trace>
  <inkml:trace contextRef="#ctx0" brushRef="#br0" timeOffset="225646.0114">10301 13511 0,'-18'0'15,"18"18"95,-17 0-95,-1-18-15,18 17 0,-17 19 16,17-19-16,-36 36 16,19-35-16,-19 17 15,19-35-15</inkml:trace>
  <inkml:trace contextRef="#ctx0" brushRef="#br0" timeOffset="226024.3489">10724 13176 0,'0'0'15,"-52"18"-15,16-18 16,-17 53-16,36-18 15,-19 18 1,36-18-16,0 1 0,18-1 0,0 0 16,-1-17-16,36 17 15,-17-17-15,-1-18 16,18-18 0,17-35-16,-34 18 15,-36-18 1,-18 0-1,-17 0-15,-1 35 16,1 18-16,-18-17 16,36 17-16,-19 0 15,36 17-15,18-17 16</inkml:trace>
  <inkml:trace contextRef="#ctx0" brushRef="#br0" timeOffset="226348.3447">11113 13194 0,'0'0'0,"-36"35"16,19-17-16,-1 35 16,0-18-16,36 36 15,0-36-15,35 0 16,-18-17-16,35-1 15,-34-17-15,-1 0 16,18-17-16,-36-1 16,1-17-16,0 17 15,-18-17-15,0 17 0,-18-52 16,0 52-16,-17 0 0,0 1 16,0-1-16,-1 1 0,-34-19 15,52 36 1,-17 0-16,35 18 15</inkml:trace>
  <inkml:trace contextRef="#ctx0" brushRef="#br0" timeOffset="226802.4806">11659 13159 0,'0'0'0,"-17"0"16,-1 17-16,0 1 0,1 35 16,-1-18-1,36 36-15,-18-36 16,53 35 0,-36-52-16,19 0 0,34-1 15,-17-17-15,-18-17 16,1-1-16,-1-17 0,0 0 15,-17-1-15,-1 19 0,-17-19 16,18 1-16,-18 0 0,-18 17 16,1-17-16,-1 17 0,-17 1 15,17-1-15,-17 0 0,17 18 16,-17 0 0,17 18-16</inkml:trace>
  <inkml:trace contextRef="#ctx0" brushRef="#br0" timeOffset="227186.7552">12224 12841 0,'0'0'16,"35"53"-16,-17 0 15,-18 0-15,17 0 0,-17 0 16,18 17-16,-18-17 0,35 71 16,-17-71-16,17 17 15,-17-35-15,-1 1 16,-17-19-16,18-17 16,-18-17-1,18-36 1,-1 35-16,1-17 0,17-18 15,-17 35-15,17 18 16,-17 0 0,-1 18-16,1 0 0,-18 17 15,18-18-15,-1 54 16,-17-53-16,18 35 16,-18-36-16,0 1 0,0 0 15</inkml:trace>
  <inkml:trace contextRef="#ctx0" brushRef="#br0" timeOffset="230746.0935">2117 8202 0,'17'0'31,"36"18"-15,18-18-16,-18-18 16,17 18-16,54-18 15,-1 1 1,-70 17-16,-18-18 0,54 18 15,-36 0 1,-36 0-16,18-17 16</inkml:trace>
  <inkml:trace contextRef="#ctx0" brushRef="#br0" timeOffset="231057.7454">2716 7973 0,'18'0'16,"17"17"-1,-17 1 1,53 0-16,-54-1 16,54 19-16,-1-1 15,-52-35-15,17 18 16,18 17-1,-18-18-15,-35 1 0,18 0 16,-36-1-16,1 1 16,-36 35-16,18-35 15,-36 17-15,36-18 16,-1 1-16,1 0 0,0-1 16,17 1-16,1 0 0</inkml:trace>
  <inkml:trace contextRef="#ctx0" brushRef="#br0" timeOffset="237780.8906">18962 12912 0,'0'53'16,"0"0"-16,0 52 15,0-52 1,0 0-16,0-18 0,-18 36 16,18-36-16,18 18 15,-18-35-15,17-18 16</inkml:trace>
  <inkml:trace contextRef="#ctx0" brushRef="#br0" timeOffset="238091.7928">19350 13141 0,'0'0'0,"-18"53"16,1 0-16,17-18 15,0 0-15,0 1 0,0-1 16,17-17-16,1 17 15,35-18-15,0-17 16,17-35-16,-34 0 16,16-36-16,-34 36 15,0-35 1,-18 34-16,-36-34 16,19 52-16,-36-17 15,35 35-15,-17 17 16,35 1-16,-18 17 0,18 1 15</inkml:trace>
  <inkml:trace contextRef="#ctx0" brushRef="#br0" timeOffset="238304.2494">19967 13423 0,'0'0'16,"0"53"-16,-17-35 0,-19-1 15,36 1 1,-17 0-16,-1-1 0,0-17 16,18 18-16</inkml:trace>
  <inkml:trace contextRef="#ctx0" brushRef="#br0" timeOffset="238637.2543">20461 13159 0,'-18'17'16,"1"1"-16,-18 17 15,35 0-15,0 1 16,0-19-16,17 1 16,1 0-16,17-1 0,18 1 15,-35-18-15,52-18 16,-34 1-16,-1-19 16,-18 1-16,1-18 15,-18 36-15,-35-36 16,17 53-16,-35-36 15,18 36-15,-18 18 16,35-18 0,1 18-16,17-1 15</inkml:trace>
  <inkml:trace contextRef="#ctx0" brushRef="#br0" timeOffset="238931.2365">20937 13159 0,'-17'35'15,"17"-17"-15,0 17 16,0-18-16,0 1 16,17 0-16,-17-1 0,53 1 15,-17-18-15,16 0 16,-34-18-16,17-17 15,-17 17-15,-18-34 16,0 34 0,-35-17-16,17-1 15,-52 1-15,34 35 16,-17-18-16,36 36 16,-1 0-1</inkml:trace>
  <inkml:trace contextRef="#ctx0" brushRef="#br0" timeOffset="239382.8472">21449 13106 0,'0'17'31,"-35"36"-16,17-17-15,18 34 16,0-52-16,18 35 16,-1-36-16,1 1 15,52 0 1,-34-36-16,34-17 0,-34-1 16,-1-34-16,-18 52 15,-17-17-15,0 0 0,0-1 16,-17 19-16,-18-1 15,17 0-15,-17 18 0,17 0 0,-17 0 16,-1 18 0,19-18-16,17 18 0</inkml:trace>
  <inkml:trace contextRef="#ctx0" brushRef="#br0" timeOffset="239710.137">22031 13035 0,'0'0'16,"-18"141"-16,1-70 0,17 35 16,0-53-16,0-1 15,17-34-15,1-18 16,17 0-16,1-53 15,-1 18 1,18-36-16,-18 36 16,18 0-16,-35 17 15,17 36-15,-18-1 16,-17 72-16,18-54 16,-18 18-16,0-18 0,-18 18 15,1 18 1,17-36-16,-18 0 15</inkml:trace>
  <inkml:trace contextRef="#ctx0" brushRef="#br0" timeOffset="239995.1435">20532 13935 0,'35'17'0,"-70"-34"0,105 52 15,-34 0-15,-36-17 16,17 0-16,-17-1 16</inkml:trace>
  <inkml:trace contextRef="#ctx0" brushRef="#br0" timeOffset="240117.0142">20567 14376 0,'0'0'16,"0"17"-16,18 1 0</inkml:trace>
  <inkml:trace contextRef="#ctx0" brushRef="#br0" timeOffset="240239.1171">20655 14623 0,'0'0'0,"0"17"15,18-17 1,-18 18-16</inkml:trace>
  <inkml:trace contextRef="#ctx0" brushRef="#br0" timeOffset="240361.1565">20708 14905 0,'0'0'0,"-18"18"15,18-1 1,-17-17-16</inkml:trace>
  <inkml:trace contextRef="#ctx0" brushRef="#br0" timeOffset="240906.9791">18715 15346 0,'0'0'16,"0"35"-16,0 0 15,0 71-15,0-53 16,0 18-16,0-1 0,0-17 16,18 53-16,-1-71 15,1 1-15,-1-19 16,1 1-16</inkml:trace>
  <inkml:trace contextRef="#ctx0" brushRef="#br0" timeOffset="241195.3171">19121 15628 0,'0'0'16,"0"35"-16,-18 1 0,18-1 0,18 18 16,-1-36-16,18 19 15,1-19-15,17-17 16,-18-17-1,18-19-15,-35 19 16,-1-36-16,-17 18 16,-17-36-16,17 36 15,-53-36-15,35 54 16,0-1 0,1 18-16,17 18 15,0-1-15</inkml:trace>
  <inkml:trace contextRef="#ctx0" brushRef="#br0" timeOffset="241489.9052">19614 15681 0,'0'0'15,"18"18"-15,-18-1 0,53 1 16,-35 0-1,35-1-15,-18-17 16,18 0-16,-36-17 16,19 17-16,-36-18 0,17 0 15,-17-35-15,0 36 16,-35-36 0,0 35-16,-18-17 15,35 35-15,-35-18 16,36 36-16,17 35 15,0-36-15,17 19 0,36-1 16</inkml:trace>
  <inkml:trace contextRef="#ctx0" brushRef="#br0" timeOffset="241629.9447">20144 15928 0,'0'0'16,"-18"35"-16,18 0 15,-18-17-15,1 0 16,17-1-16</inkml:trace>
  <inkml:trace contextRef="#ctx0" brushRef="#br0" timeOffset="241925.2366">20673 15610 0,'0'0'0,"-18"18"0,1 35 15,17-18-15,0 18 16,17-18-16,18-17 16,1 0-16,17-36 15,-18 18 1,18-53-16,-36 18 15,1-18-15,0 18 16,-36-18-16,0 35 16,-17-17-16,18 17 15,-19 18 1,19 0-16,-1 18 16,18 0-16,0-1 0</inkml:trace>
  <inkml:trace contextRef="#ctx0" brushRef="#br0" timeOffset="242223.9396">21220 15575 0,'0'35'16,"0"-17"-16,0 35 15,0-35-15,53 17 16,-36-17-16,18-18 15,18 0-15,-35 0 16,17-36 0,-17 19-16,0-19 0,-18 19 15,0-36-15,-18 18 16,-35-18-16,35 35 16,-52-17-16,35 35 15,17 0-15,0 0 16,18 17-16,0 19 15,18-19-15</inkml:trace>
  <inkml:trace contextRef="#ctx0" brushRef="#br0" timeOffset="242541.4753">21784 15505 0,'0'-18'16,"-18"18"-16,1 18 16,-1 35-1,18-36-15,0 18 16,18 36 0,-1-36-16,1-17 0,35 17 15,-35-35-15,35-17 16,-18-1-16,0-17 15,-17-1-15,-18 1 16,17-18-16,-34 18 16,-19 0-16,1 17 15,18 0-15,-19 18 0,1 0 16,17 18-16</inkml:trace>
  <inkml:trace contextRef="#ctx0" brushRef="#br0" timeOffset="242864.7106">22172 15452 0,'0'88'0,"0"-176"0,18 229 15,-18-53-15,0-53 16,0 36-16,0-54 15,17 1 1,1-18-16,0-18 16,35-17-1,-36 18-15,1-1 0,-1 0 16,1 18-16,17 0 16,-17 18-16,17 35 15,-17-18-15,0 0 16,-1 18-16,1-17 15,0-1-15,-18-18 16,0 1 0</inkml:trace>
  <inkml:trace contextRef="#ctx0" brushRef="#br0" timeOffset="244199.4331">2346 10566 0,'0'0'0,"-18"0"0,-17 0 0,0 17 16,52 1 15,36 0-31,0-18 16,53 0-16,-53 0 15,18 0-15,70 0 16,-88-18-16,35 18 16,-53 0-16,0 0 0,-17 0 15,0 0 1</inkml:trace>
  <inkml:trace contextRef="#ctx0" brushRef="#br0" timeOffset="244470.6027">2663 10248 0,'0'0'15,"0"18"-15,18-1 16,35 1-16,-18 0 15,54 17-15,-37-35 16,72 35 0,-71-17-16,35 17 15,-53 1-15,1 16 16,-36-34-16,-18 35 16,0-35-16,1-1 15,-19 19-15,1-19 0,-53 18 16,35 1-16,-35 17 15</inkml:trace>
  <inkml:trace contextRef="#ctx0" brushRef="#br0" timeOffset="250499.8376">11254 14429 0,'0'17'16,"0"19"-1,0-1-15,0 53 16,0-35-16,0 17 0,0 36 16,17-35-1,1 35-15,-18-71 16,18 53-16,-1-70 15,1 17-15,-1-35 16,-17-18 0</inkml:trace>
  <inkml:trace contextRef="#ctx0" brushRef="#br0" timeOffset="250878.2865">11007 14623 0,'0'0'0,"17"0"16,1-18-1,0 0-15,35-17 16,-36 17 0,18-17-16,-17 18 0,0-19 15,-1 19-15,1-19 16,0 19-16,-1-19 0,1 1 16,-18 18-16,18 34 15,-1 36 1,1-35-16,35 52 15,-36-34 1,54 16-16,-18 1 16</inkml:trace>
  <inkml:trace contextRef="#ctx0" brushRef="#br2" timeOffset="299843.4968">4551 9278 0,'-18'-18'0,"1"1"16,-19-1-16,1 18 15,17 0-15,-17 18 0,0 17 16,17 0-1,1 36-15,17-1 16,0-34-16,35 17 16,0-53-16,18 17 15,-18-17-15,18-35 16,-35 17-16,17-35 16,-17 18-1,-18-35-15,0 52 16,-36-35-16,19 35 15,-18 18 1,35 18-16,-18 17 16,18-17-16,0 53 15,0-54-15,35 36 16,-17-35-16,-1-1 16,1 1-16,17 0 15,-17-1-15,0-17 0,17 18 16,0-18-16,-17-18 15</inkml:trace>
  <inkml:trace contextRef="#ctx0" brushRef="#br2" timeOffset="300166.4582">4727 9313 0,'0'53'16,"0"-17"-16,18 34 15,17-35-15,-17-17 16,-1 0-16,1-18 16,0 0-16,17-18 15,-17 0-15,-18 1 16,17-1-16,-17-35 16,0 18-16,0 17 0,0 1 15,-17 17 1,17 17-16,0 1 15,17 0 1,-17 17-16,18-18 16,0-17-16,-1 36 15,1-19-15,-1 1 0,1-18 16,17 18 0</inkml:trace>
  <inkml:trace contextRef="#ctx0" brushRef="#br2" timeOffset="300684.4696">5203 9331 0,'0'0'0,"-17"0"0,-1 0 16,1 18-16,-1-1 16,0 19-16,18-19 15,0 1-15,18 17 16,0-17-16,34-18 15,-34 0-15,35-18 16,-35 0-16,17-17 16,-35 0-16,0-18 15,0 18-15,0-36 16,-18 36-16,1-53 16,-1 52-1,0 1-15,1 0 0,17 17 16,-18 1-16,18-1 15,0 36-15,0-1 16,0 71-16,35 36 16,-17-71-16,17 35 15,1-53-15,-1 36 16,0-54-16,0 1 16,-17-18-16,-18 18 15,18-18-15,-18-18 16,0 0-1,0 1 1,0 34 0,17 1-1,-17 17 1,18-17-16,-18 0 16,18-18-1</inkml:trace>
  <inkml:trace contextRef="#ctx0" brushRef="#br2" timeOffset="300828.1388">5503 9278 0,'0'-18'15,"0"36"-15,0-53 16,18 35-16,0 0 16,-1 17-1,-17 1-15,18-18 16</inkml:trace>
  <inkml:trace contextRef="#ctx0" brushRef="#br2" timeOffset="301073.1342">5750 9454 0,'0'0'16,"0"53"-16,0-35 15,18 35 1,-18-35-16,35-1 0,-17 1 15,17-18-15,-17-18 0,-1 18 16,1-53-16,-18 36 16,18-36-1,-36 35-15,-17-35 16,17 36-16,-52-1 16,34 18-16,-17 0 15,36 18-15,-1-18 16</inkml:trace>
  <inkml:trace contextRef="#ctx0" brushRef="#br2" timeOffset="304303.7292">7638 9648 0,'0'18'15,"17"-18"1,1 0 0,0 0-1,17 0-15,-18 0 16,36 0-16,-17 0 16,17-18-16,-36 18 15,19 0-15,-19 0 0,1 0 16,17 0-1,0 0-15,-17 0 0,0 0 16,35 0-16,-36 0 16,36 0-16,-35 0 15,-1 0-15,1 0 0,0 0 16,-1 0-16,19 0 0,-1 0 16,-18 0-1,36 0-15,-35 0 16,0 0-16,35-17 15,-18 17 1,-17 0-16,-1 0 0,36 0 16,-35 0-16,35 0 15,-18 17-15,0-17 16,36 0-16,-54 0 16,72 18-16,-54-18 15,53 0-15,-35 0 16,18 0-1,-19 0-15,37 18 16,-36-18-16,35 0 16,-35 0-16,52 0 15,-52 0-15,36 0 16,-36 0-16,52 0 16,-34 0-16,-18 0 15,0 0-15,17 0 0,54 0 16,-71 0-16,88 0 15,-71 0-15,71-18 16,-88 18-16,88 0 16,-70 0-1,88 0-15,-89 0 16,1-18-16,-1 18 0,19 0 16,52 0-16,-53 0 15,53-17-15,-70 17 16,-1 0-16,1 0 15,-1 0-15,89 0 16,-71 0-16,53 0 16,-70 0-16,70 17 15,-70-17-15,70 0 16,-71 0-16,54 0 16,-54-17-16,54 17 15,-54 0-15,-17 0 16,0 0-16,0 0 0,53 0 15,-53 0-15,0 0 16,0 17-16,0-17 0,35 0 16,-35 0-1,35 0-15,-53 0 16,36 0 0,-36 0-16,0 0 0,1 0 15,-1 0-15,-18 18 0,19-18 0,-19 0 16,19 0-1,-19 0-15,1-18 16</inkml:trace>
  <inkml:trace contextRef="#ctx0" brushRef="#br2" timeOffset="304637.7532">14411 9472 0,'35'18'16,"18"-1"0,18 19-1,-36-36-15,53 17 16,-53 1-16,1 0 0,17 17 16,-36-18-16,1 19 15,-18-19-15,-35 1 16,-1 0-16,1-18 15,-35 17-15,34 1 16,1 0-16,-36-1 16,19 19-1</inkml:trace>
  <inkml:trace contextRef="#ctx0" brushRef="#br2" timeOffset="305560.2977">15240 9648 0,'0'-17'16,"18"34"-1,-1 54 1,1-36-16,17 71 16,-17-53-16,-1 53 15,1-71-15,-18 0 16,18-17-16,-18 0 0,0-1 15,-18-34 1,0-36 0,1 18-16,-1-54 15,18 36-15,0-70 16,18 52-16,-1 18 16,54-17-16,35 35 15,-53 52 1,-18 36-1,-35 0-15,-18-35 16,-17 35 0,18-36-16,-19-17 0,-34 18 15,34-18-15,-17 0 16,36-18-16,-1 1 16,18-1-16,0-17 15</inkml:trace>
  <inkml:trace contextRef="#ctx0" brushRef="#br2" timeOffset="306100.2871">15663 9278 0,'0'0'0,"18"71"16,-18-36-16,35 53 15,-35-53-15,36 71 16,-36-71-16,17 18 15,-17-17-15,18-19 0,-18 36 16,0-70 0,0-19-1,0 19 1,0-36-16,0 17 16,0 19-1,17 17-15,1 0 0,-18 35 16,18-17-16,-1 17 15,-17-17 1,36 17-16,-19-17 16,19-1-1,-19-17-15,1 0 16,-18-17 0,0-1-16,17 18 15,1 18 1,0-1-16,-1 1 15,19 17-15,-19-35 16,19 0-16,-19 0 16,19 0-16,-19-17 15,-17-19 1,-17 19-16,-1-1 0,-35-17 16,35 17-16,-35 0 15,18 18-15,17 0 16,18 18-16,18 0 15</inkml:trace>
  <inkml:trace contextRef="#ctx0" brushRef="#br2" timeOffset="306400.329">16387 9895 0,'0'18'15,"0"-36"-15,0 18 32,0-35-17,0 0-15,0 0 16,0 17-16,17-17 16,1 35-16,-1-18 15,1 18-15,0 18 16,-1-1-16,-17 1 15,18 0-15,-18 17 16,18 0-16,-18 0 16,17-17-16,1 0 15</inkml:trace>
  <inkml:trace contextRef="#ctx0" brushRef="#br2" timeOffset="306749.781">16633 9860 0,'18'18'15,"0"-1"-15,17-17 16,0 0-16,18-17 16,-35 17-16,17-35 15,-17 17-15,-1-17 16,-34 17-1,-1-17 1,1 35-16,-19-18 0,1 18 16,17 0-16,-17 35 15,17-17-15,18 35 16,0-35 0,18 34-16,17-16 15,18-1 1,-17-17-1,-1-18-15,-18 0 16,1 0-16</inkml:trace>
  <inkml:trace contextRef="#ctx0" brushRef="#br2" timeOffset="307294.8712">17022 9878 0,'0'35'15,"0"-17"-15,0-1 16,0 1 0,0-36-16,0 1 15,0-19 1,0 19-16,17-1 16,-17 1-16,35-36 15,-17 53-15,0-36 16,-1 36-16,1 0 15,0 18-15,-18 0 16,0-1-16,0 1 0,0 35 16,0-36-16,17 19 15,1-19-15,0 19 16,-18-19-16,17-17 16</inkml:trace>
  <inkml:trace contextRef="#ctx0" brushRef="#br2" timeOffset="307713.4745">17321 9931 0,'0'0'0,"18"0"16,-18-18-16,18 0 15,-18 1-15,0-1 16,17 1-16,-17-1 16,-17 18-16,-1 0 15,0 0-15,1 18 16,17-1-16,0 1 15,17-1 1,1-17-16,17 18 16,-17-18-16,17 0 15,1 0-15,-19 0 16,18 0 0,-17-18-16,0 18 0,-1 0 15,-17 18 1,18 17-16,0-35 15,-1 18-15,-17 0 0,18-1 16,17 1-16,-17-18 16,-1 0-16,-34 0 31,-18 0-15,17 0-16,-17-18 15,17 18-15,0 0 16,18-17-16</inkml:trace>
  <inkml:trace contextRef="#ctx0" brushRef="#br2" timeOffset="308268.249">19262 9807 0,'-18'0'0,"36"0"0,-18 0 15,88 0 1,-35 0-16,70 0 15,-70 0-15,18 0 16,70 0 0,-88 0-16,17 18 15,-34-18-15,17 0 0</inkml:trace>
  <inkml:trace contextRef="#ctx0" brushRef="#br2" timeOffset="308458.4026">19985 9666 0,'53'0'16,"-18"0"-16,0 18 0,18-18 0,53 35 16,-53-17-16,0 35 15,-35-36 1,-1 1-16,-34 17 16,17-17-16,-36 17 15,19-35-15,-19 18 16,19-18-16</inkml:trace>
  <inkml:trace contextRef="#ctx0" brushRef="#br2" timeOffset="308796.6982">22084 9860 0,'0'18'15,"35"-18"1,-17 0-16,35-18 16</inkml:trace>
  <inkml:trace contextRef="#ctx0" brushRef="#br2" timeOffset="308935.994">22648 9931 0,'0'0'16,"36"0"-16,-19 0 0,1-18 16,35 18-16,-18-18 15</inkml:trace>
  <inkml:trace contextRef="#ctx0" brushRef="#br2" timeOffset="309064.6879">23142 9913 0,'0'0'16,"36"-18"-16,-36 1 0,17 17 0,18 0 16,-35-18-1,18 18-15</inkml:trace>
  <inkml:trace contextRef="#ctx0" brushRef="#br2" timeOffset="309582.9918">24606 9913 0,'18'-18'15,"0"1"1,17 17-16,0 0 0,0 0 16,1 0-16,-1 0 0,35 0 15,-17 0-15,53 17 16,-53-17 0,71 0-16,-71-17 15,-1 17-15,-16 0 16,-19-18-16</inkml:trace>
  <inkml:trace contextRef="#ctx0" brushRef="#br2" timeOffset="309776.3914">25294 9737 0,'18'0'16,"-1"0"-16,19 0 0,-1 0 16,53 17-16,-35 1 15,35 17 1,-35-17-16,0 17 15,-53-17-15,-17 17 16,-19-17-16,19-1 0,-72 19 16,54-19-16,0-17 15,17 18-15,1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22:23.33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6720 7655 0,'0'0'16,"0"18"-16,0 17 16,53 36-1,-35-18-15,35 70 16,-35-52-16,34 70 15,-34-71-15,35 89 16,-35-88-16,35 35 16,-36-71-16,36 18 15,-35-36 1,-1 1-16,1-36 16,-18 1-16</inkml:trace>
  <inkml:trace contextRef="#ctx0" brushRef="#br0" timeOffset="244.1197">6862 8555 0,'35'88'16,"-70"-176"-16,105 211 0,-52-105 0,52 17 15,-34-35 1,-1 0-16,35 0 15,-34-17-15,-1-1 0,0-17 16,1-36-16,-19 36 16,1-18-16,-18-18 15,0 54-15,0-19 16</inkml:trace>
  <inkml:trace contextRef="#ctx0" brushRef="#br0" timeOffset="2172.6192">5768 7038 0,'0'0'0,"-18"-35"0,1-1 16,-1 36-16,0 0 16,-35 18-16,36 17 15,-18 53 1,35-35-16,0 0 0,17 71 16,1-54-16,52 36 15,-34-71-15,52 1 16,-18-19-16,54-17 15,-54-17-15,19-36 16,-54 18-16,18-18 16,-36 35-16,-17-35 15,0 18 1,-35 0-16,18 17 16,-19 0-16,19 18 15,-19 18-15,19 0 16,-1 34-1,18-34-15,0 35 16,18-35-16,35 17 16,-18-17-16,35-18 15,-52 0-15,35-18 16,-35 0-16,-1-17 16,-17 17-16,0 1 15,0-1-15,-17-17 0,-1 17 16,0 1-1,18 34 1,18 18-16,0-17 16,35 35-1,-36-35-15,18 17 16,-17-17-16,-18-36 31,0-35-31,0 18 16,0-18-1,0 35-15,18-17 16,-1 35-16,1 0 16,0 35-16,-18-17 15,17 17-15,-17-17 16,18-1-16,-18-34 31,0-19-15,0 19-16,0-18 0,18-18 15,-18 35-15,35-17 16,-17 35-16,-1-18 16,18 36-1,-17-18-15,17 35 16,-35-17-16,0 17 16,18-17-16,-18-1 15,0-34 1,18-1-16,-1 0 15,-17 1 1,18-19-16,0 36 16,-1 0-1,1 0-15,35 0 16,-36-17-16,36 17 0,-35 0 16,0 0-16,17-18 15,-18 18-15,-17-18 16,-17 1-1,-1-1 1,-17 18 0,17 0-16,1 18 15,17-1-15,0 19 0,17 17 16,19-36-16,-19 19 16,18-19-16,36 1 15,-36-18-15,1 0 16,-19 0-16,19-35 15,-36 17-15,0-17 16,-18 17-16,0-17 16,18 17-16,-17 0 0,-19-17 15,36 17-15,18 18 16,35 0 0,-18 0-1,36 0-15,-36 0 16,53-17-16,-53 17 15,36-18-15,-53 18 16,-36 18 0,0-1-1,1 1-15,-19 17 0,19-17 16,-1 17-16,18-17 0,0 17 16,0-17-16,18 0 15,17-18-15,-17 0 0,17 0 16,0-18-16,36-17 15,-36-1-15,0-17 16,-17 18-16,-18-18 16,-18 36-16,18-1 15,-17 18 1,17 18-16,17 34 16,1-16-16,0-19 0,17 1 15,36 35-15,-36-35 16,35-1-1,-34-17-15</inkml:trace>
  <inkml:trace contextRef="#ctx0" brushRef="#br0" timeOffset="7485.5532">4128 10231 0,'0'-36'15,"17"36"-15,-17 18 32,-17 17-17,17 0-15,-18 71 16,0-17-16,18 87 16,0-88-16,0 159 15,18-123-15,35 140 16,0-123-16,35 124 15,-35-142-15,53 142 16,-53-159-16,70 123 16,-52-141-16,70 89 15,-88-107-15,17 1 16,-17-18-16,53 70 16,-53-88-16,35 54 15,-53-72-15,1 18 16,-1-17-16,-17 0 0,-1-1 15,1-17 1,-36 0 0,1-17-1,-1-1-15,-17-17 16</inkml:trace>
  <inkml:trace contextRef="#ctx0" brushRef="#br0" timeOffset="7807.0899">4904 13194 0,'0'18'16,"17"17"-16,19 35 15,-1-34-15,0 17 16,0-1-16,18-16 15,-17 17-15,16-18 0,1-17 0,53 35 16,-53-53 0,-18 0-16,1 0 0,52-53 15,-70 17-15,17-17 16,-18-17-16,1 17 0,0-18 16,-18-52-1,0 70-15,0 0 0,0 18 16,0-18-16,0 35 15,17 18-15</inkml:trace>
  <inkml:trace contextRef="#ctx0" brushRef="#br0" timeOffset="39900.7558">18997 3422 0,'18'18'78,"-1"-1"-47,-17 19-31,18-1 16,0 53-16,-1-35 16,1 106-16,0-54 15,-1 1-15,1 159 16,-1-124-16,1 141 15,-18-141-15,0 142 16,0-142-16,0 123 16,0-140-16,0 70 15,0-106-15,18 71 16,-18-106-16,17 35 16,-17-71-1,0 1-15,0-36 16</inkml:trace>
  <inkml:trace contextRef="#ctx0" brushRef="#br0" timeOffset="43637.917">18979 3334 0,'0'0'0,"-17"17"31,17 1-15,17-18-1,-17-18 126,18 1-125,-18-1-1,0 0-15,0-17 16,0 18-16,0-1 15,0-17-15,0-18 16,0 35-16,0-35 16,-18 18-16,18 0 15,0 17-15,-17-17 16,17 17 0,0 0-16,0 1 15,0-1 1,17 18-1,1 0 1,0 0-16,35 0 16,-18 0-16,0 18 0,71-18 15,-53 0 1,88 0-16,-70 0 16,17-18-16,0 18 0,-17 0 15,17-17-15,-18 17 0,107-18 16,-89 18-1,106-18-15,-88 1 16,141-1-16,-124 0 16,1 18-16,-1-17 0,142-1 15,-142 18-15,106 0 16,-105 0-16,-36 0 16,106-18-1,-106 18-15,89 0 16,-107 0-16,1 0 0,-18 0 15,53 0-15,-53 0 16,-18 0-16,-18-17 0,19 17 16,-19 0-16,1 0 15,0 0 1,-1 0 0,1 0-1,17-18 1,-17 18-1,-1 0-15,19-18 16,-19 18-16,1 0 16,0 0-16,17 0 15,0-17 1,1 17 0,-19 0-16,18-18 15,-17 18-15,17 0 0,1 0 16,-19-17-16,19 17 15,-19 0-15,1 0 0,35 0 16,-36 0-16,1 0 16,0 0-16,-1 0 15,1 0 1,-18 17-16,18-17 16,-1 0-16,1 0 15,-1 0-15,1 0 16,0-17-1,-1 17-15,19 0 16,-19 0-16,19 0 16,-36-18-16,17 18 15,1 0-15,0 0 0,17-18 16,-18 18-16,19-17 16,-19 17-16,1 0 15,0 0 1,-18-18-16,17 18 0,19 0 15,-19 0 1,1 0-16,-18 18 0,35-18 16,-17 0-1,-1 0 1,1 0-16,0 0 16,-1 0-1,1 0 16,-18-18-15,18 18-16,-1 0 31,-17 18-15,18-18 15,-18 17-15,0 1-1,0 0 1,0-1-16,0 36 16,0-35-16,0 17 15,0 36-15,0 34 16,0 1 0,17 88-1,1-70 1,0 17-16,-18-53 15,17 71-15,1-71 16,0 71 0,-18-53-16,17-18 0,19 88 15,-36-70-15,35 70 16,-17-70-16,-1 88 16,1-106-16,-1 106 15,1-105-15,0-1 16,-18 18-16,17-18 0,1 71 15,-18-71-15,18 53 16,-18-70-16,17 34 16,-17-52-1,0 35-15,0-52 16,0 34-16,0-52 16,-35 0-16,17-18 15</inkml:trace>
  <inkml:trace contextRef="#ctx0" brushRef="#br0" timeOffset="44649.65">19121 6297 0,'0'18'16,"0"35"-16,0-18 15,0 0-15,0 18 16,0-18-16,0 1 15,0 17-15,0-18 0,17 53 16,-17-17 0,0-54-16,18 19 0,-18-19 15,17 18-15,1-17 16,0-18-16,-18 18 0,17-18 16,1 0-16,0 17 15,-1-17 1,1 0-16,35 0 15,-18 0-15,0 18 0,1-18 16,52 18 0,-35-18-16,0 0 0,17 0 15,18 17-15,1-17 0,140 0 16,-106-17-16,124 17 16,-105-18-16,157 18 15,-158-18 1,18 18-16,0 0 0,141 0 15,-141 0-15,-1 0 16,1 0-16,-18 0 0,159-17 16,-141 17-16,123-18 15,-141 18 1,124-18-16,-124 18 16,88-17-16,-105 17 15,52-18-15,-35 18 16,-88 0-16,-18 0 15,36 0 1,-36 0-16,-17 0 16,-1 0-1,1 0-15,-18-17 16,0-1 0,18 0-1,-1 18 1</inkml:trace>
  <inkml:trace contextRef="#ctx0" brushRef="#br0" timeOffset="45017.9399">24712 6279 0,'-18'0'0,"18"36"16,-17-19-16,17 36 15,0 0-15,0 0 16,17 35-1,-17-35-15,18 53 16,-18-71-16,18 1 0,-18 34 16,0-35-16,0 1 15,-18-36 1,0 0 0,-17 0-1,18 0-15</inkml:trace>
  <inkml:trace contextRef="#ctx0" brushRef="#br0" timeOffset="48782.9881">22948 4004 0,'0'0'0,"-35"0"0,-36 0 15,36 18-15,-53 35 16,70-18 0,-17 35-16,17-17 15,18 0-15,36 71 16,-1-71-16,35 52 16,-17-69-16,71 17 15,-54-53-15,54 0 16,-71-18-16,35-53 15,-53 36-15,-17-53 16,-18 35-16,-53-35 16,18 53-16,-71-36 15,53 36 1,-53 0-16,71 35 16,-36-18-16,54 36 15,-1 34-15,18-16 16,18-1-16</inkml:trace>
  <inkml:trace contextRef="#ctx0" brushRef="#br0" timeOffset="49272.5028">23036 4815 0,'0'-35'0,"0"70"0,-17-70 16,17 18-1,0 34 1,17 1-1,-17 17-15,18 18 0,-18 70 16,0-52-16,18 88 16,-18-89-16,0 1 0,17-18 15,1 53-15,0-71 16,-1 18 0,1-53-16,-18 17 0,0-34 15</inkml:trace>
  <inkml:trace contextRef="#ctx0" brushRef="#br0" timeOffset="49568.8713">22983 4815 0,'-52'0'15,"104"0"-15,-140 18 0,53 0 16,-18-18-16,0 35 0,-53 18 16,53-18-16,-17 0 15,17-17-15,18 17 0,17-17 16,-17 17-16,35-17 15,35 0 1,0-18-16,18 0 0</inkml:trace>
  <inkml:trace contextRef="#ctx0" brushRef="#br0" timeOffset="49733.6512">23248 4992 0,'0'0'15,"71"88"-15,-36-53 0,53 53 16,-53-52-16,71 34 16,-71-34-16,54-1 15,-72-17 1,1-1-16</inkml:trace>
  <inkml:trace contextRef="#ctx0" brushRef="#br0" timeOffset="50711.7631">23142 5609 0,'0'-17'16,"0"34"31,0 1-32,0-1-15,0 1 16,18 0-16,-18-1 0,0 19 16,0-1-1,0 18-15,0-18 16,0 0-16,0 18 16,0-17-16,18-19 0,-18 1 15,0 0-15,17-1 0,-17 1 16,18-1-16,-1 1 15,-17 0 32,-17-18-31,17 17-16,0 1 47,17-18-32</inkml:trace>
  <inkml:trace contextRef="#ctx0" brushRef="#br0" timeOffset="51247.3837">23230 6156 0,'0'-18'16,"0"36"-1,-17 0 1,17-1-1,-18 1 1,18 0-16,-17-18 16,34-18 31,1 0-32,-18 1 1,17 17-1,-34 0 48,-1 35-47,18 0-16,-35 36 15,0-18-15,-18 88 16,0-71-16,-18 71 15,36-70-15,-18 17 16,53-53-16,-18 18 16,18-35-1,18-18 1,0-18-16,-1 1 16</inkml:trace>
  <inkml:trace contextRef="#ctx0" brushRef="#br0" timeOffset="51485.003">23230 6368 0,'18'35'0,"-36"-70"0,54 105 16,-1-35-16,0 54 15,1-36-15,34 52 16,-35-52-16,1 0 0,17 35 16,-18-70-1,0 35-15,-17-35 16</inkml:trace>
  <inkml:trace contextRef="#ctx0" brushRef="#br0" timeOffset="52463.3159">20320 1288 0,'-18'0'16,"36"0"-16,-36 17 16,36 19-16,-18 87 15,18 36 1,-18-71-16,35 71 15,-35-89-15,18-17 0,-1 18 16,1-36-16,17 0 16,18 18-16,-35-53 15</inkml:trace>
  <inkml:trace contextRef="#ctx0" brushRef="#br0" timeOffset="52902.3461">20814 1887 0,'0'71'0,"0"-142"15,0 177-15,0-88 0,0-1 16,0 1-16,18-18 16,-18-18-1,0-34-15,0 16 16,0 19-16,0-19 0,17 1 15,1 17-15,-1 18 16,1-17 0,0 34-16,-1 19 15,1-19 1,-18 1 0,0-36 15,18 1-16,-1-1-15,19 0 16,-19 18 0,18 0-16,-17 0 0,0 36 15,-18-19-15,17 19 16,-17-19-16,0 1 16,0 0-16,0-1 0,36 18 15,-19-35-15,1 18 16</inkml:trace>
  <inkml:trace contextRef="#ctx0" brushRef="#br0" timeOffset="53826.03">21343 1817 0,'-18'0'16,"36"0"-16,-53 0 0,0 35 15,17-17 1,18 35-16,18-36 15,-18 19-15,52-1 16,-34-35-16,53 17 16,-54-34-16,19-18 15,-36 17-15,0-17 16,-18 17-16,0-17 16,1 17-16,-19 0 15,19 18-15,-1 0 16,0 0-16,18 18 15,0 0 1,36 17-16,-19-17 16,36-1-16,18 1 15,-36-18-15,36 18 16,-54-18 0,19-18-16,-19 0 15,-17 1-15,0-1 16,-17 0-1,-1 18-15,-17 0 16,17 0-16,0 0 16,1 18-16,17 0 15,0-1-15,35 1 16,-17 0-16,17-1 16,-17-17-16,-1 0 15,1 0-15,17-17 16,-17 17-16,-18-18 15,0 36 1,17-1 0,-17 18-16,18 36 15,0-53-15,17 52 16,-35-52-16,0 0 16,0 17-16,0-18 15,0 1-15,-18 0 0,-17-1 16,17-17-16,-35 0 15,18 0-15,0-35 16,17 17-16,1-34 16,34 16-16,1 19 15,17-19-15,36-17 16,-18 53-16,35-35 16,-35 17-16,-18 18 0,53-35 15,-52 18-15,-1-19 16,-35 19-16,0-1 15,-18 0 1,-35-17-16,18 35 16,-18 0-16,35 18 15,-17-18-15,35 17 0,0 1 16,18 0-16,52 17 16,-34-17-1,69-18-15,-52 17 16,36-17-16,-72 0 15,18 0-15,-17 0 16,-36 0 0,1 0-16</inkml:trace>
  <inkml:trace contextRef="#ctx0" brushRef="#br0" timeOffset="57996.6833">25329 4604 0,'-17'0'16,"34"0"-16,1 17 15,35-17-15,70 0 16,-34 0-16,122 0 15,-87-17-15,-1 17 16,1-18-16,70 18 16,-106 0-16,53-18 15,-88 18-15,-18 0 16,-17 0-16,0 0 0,-18-17 16,0-1-16</inkml:trace>
  <inkml:trace contextRef="#ctx0" brushRef="#br0" timeOffset="58222.2333">26494 4322 0,'0'0'0,"17"17"16,19 1-16,69 17 15,-52-17-15,18 17 16,-1-17-16,54 17 16,-71 0-16,17 0 15,-52-17-15,-36 0 0,-35 35 16,-52 0-1,34-36-15,-52 19 16,70-36-16,17 17 16,1-17-16,53 0 15</inkml:trace>
  <inkml:trace contextRef="#ctx0" brushRef="#br0" timeOffset="60461.1811">23407 1270 0,'-18'0'16,"1"0"-16,-1 0 15,-17 35-15,17 1 16,0 16-16,18 1 0,0 0 16,0 18-16,0-18 15,18 88-15,17-88 16,18 35-16,-18-53 15,36 18-15,-36-35 16,-17-1-16,17-17 0,18 0 16,-35 0-1</inkml:trace>
  <inkml:trace contextRef="#ctx0" brushRef="#br0" timeOffset="60607.9203">23601 1764 0,'17'0'16,"1"18"-16,0-1 0,35 18 16,-18-35-16,18 36 15,-18-19-15,0 1 16</inkml:trace>
  <inkml:trace contextRef="#ctx0" brushRef="#br0" timeOffset="60783.0096">23918 1729 0,'-53'17'15,"36"1"-15,-36 35 16,18-36-16,17 1 0,18 0 16,-18-1-16,18 1 15,0 0-15,0-1 0,18-17 16,0 0-16</inkml:trace>
  <inkml:trace contextRef="#ctx0" brushRef="#br0" timeOffset="61017.4532">24042 1305 0,'0'0'16,"35"18"-16,-17 0 0,17 17 15,0 0-15,1 18 0,-1 18 16,-18-1-16,19-17 0,-1 71 16,-17-72-16,-18 37 15,-18-54-15,-35 35 16,35-34 0,-70 17-16,53-53 15,17 17-15</inkml:trace>
  <inkml:trace contextRef="#ctx0" brushRef="#br0" timeOffset="62106.4487">29739 1482 0,'-17'17'15,"17"1"1,17 53-16,-17-19 16,53 19-16,-35-36 15,17-17-15,18 0 0,-18-1 16,53-17 0,-52-17-16,34-19 15,-52 19-15,0-1 16,-18-17-16,17 17 0,-17-17 15,-17 17-15,17 53 32,0 54-32,0-36 15,17-1-15,1 1 0,17 71 16,-17-71-16,-1 53 16,1-71-16,-18 18 15,0-36-15,-35-17 16,17 0-1,-70 0-15,35-17 16,-35-1-16,35 18 16,-53 0-16,71 0 15,-1 18-15,1-1 0,18 1 16</inkml:trace>
  <inkml:trace contextRef="#ctx0" brushRef="#br0" timeOffset="62968.9191">28910 3687 0,'18'17'31,"-1"54"-15,1-18-16,0 0 15,-1 70-15,1-52 16,0 70-16,-18-71 15,17 36-15,-17-53 16,18-18-16,17 18 16,-35-35-16,35-1 15</inkml:trace>
  <inkml:trace contextRef="#ctx0" brushRef="#br0" timeOffset="63358.4334">29404 4233 0,'-18'-17'16,"1"17"-16,-19 35 15,19-17 1,-1 17-16,18 0 16,0 0-16,0 1 0,35 34 15,-17-52-15,0 0 0,52-1 16,-34-17-16,-1-17 15,0-1-15,-17-17 0,35-54 16,-53 54 0,0-18-16,0 0 0,0 0 15,-18-70-15,0 70 16,-17-18-16,0-17 16,0 53-1,17 17-15,0 36 0,18 0 16,-17 70-1,17-35-15,17 0 0,1 0 0,17 70 16,1-70-16,52 53 16,-53-53-1,36 17-15,-36-52 16,-18 0-16</inkml:trace>
  <inkml:trace contextRef="#ctx0" brushRef="#br0" timeOffset="63791.5926">29739 4427 0,'18'0'0,"-1"0"15,1 0-15,17 0 0,18-17 16,-35-1-16,0 0 16,-1 1-1,-17-1-15,-17-17 16,-19 17-16,19 18 15,-19 18-15,19-18 16,-19 53 0,36-36-16,0 19 0,18 17 15,17-18 1,-17-17-16,17-1 16,1-17-16,-19 0 0,18-17 15,-17 17-15,0-36 16,-18 19-16,0-19 15,0 19-15,0-1 16,17 18-16,1 0 16,17 18-1,-17-1-15,17 19 16,-35-19-16,36 1 16,-19-18-1,-17-18 1,18 1-1</inkml:trace>
  <inkml:trace contextRef="#ctx0" brushRef="#br0" timeOffset="63980.95">30251 4198 0,'17'18'16,"1"-18"-16,17 0 15,1-18-15,34 0 16,-35 1-16,-17-1 16,17 1-16,-17-19 15,-18 19-15,0-1 0,-18 0 16</inkml:trace>
  <inkml:trace contextRef="#ctx0" brushRef="#br0" timeOffset="64136.9308">30374 3792 0,'18'106'16,"-36"-212"-16,53 283 0,-17-107 16,17 71-1,-17-70-15,0 0 16,-1-19-16,19 19 0,-19-36 16,1-17-16</inkml:trace>
  <inkml:trace contextRef="#ctx0" brushRef="#br0" timeOffset="64292.7184">30692 4374 0,'0'0'0,"17"36"0,1 34 15,-18-52-15,35 0 16,-17-18-1</inkml:trace>
  <inkml:trace contextRef="#ctx0" brushRef="#br0" timeOffset="64442.4144">30692 4092 0,'0'0'16,"17"0"-1,1 18-15,-18 0 16,18-1-16,-18 1 0</inkml:trace>
  <inkml:trace contextRef="#ctx0" brushRef="#br0" timeOffset="64609.4489">30850 4269 0,'36'0'15,"-1"0"1,0-36 0,-17 36-16,0-17 0,-1-1 15,1 0-15,-18 1 16</inkml:trace>
  <inkml:trace contextRef="#ctx0" brushRef="#br0" timeOffset="65121.224">30956 4004 0,'0'18'16,"0"-36"-16,0 53 0,0 36 16,0-36-16,0 53 15,18-52-15,0 52 16,-18-53-16,35 18 16,-35-35-1,35-1-15,-17-17 16,-18-17-16,17-1 0,1 0 15,0-17-15,-18 17 0,17 1 16,-17-18 0,0 17-16,18 18 15,0 0-15,-1 35 16,-17-17-16,18 52 16,-1-52-16,19 53 15,-19-36-15,19 53 16,-19-53-16,1 54 15,0-54-15,-1 35 16,-17-34-16,0-1 16,0 0-16,-17-17 15,-1 17-15,-17-35 16,-18 18 0,35-36-16,-52 0 15,52 1-15,-35-54 16,53 36-16,18-71 15,-1 53-15,71-70 16,-35 87-16,0 1 16,36 0-16,-37 17 15,19 1-15,-53-1 16,-1 18-16</inkml:trace>
  <inkml:trace contextRef="#ctx0" brushRef="#br1" timeOffset="77295.063">20761 4392 0,'-53'-35'16,"106"70"-16,-124-70 0,1 17 16,35 36-16,-18 17 15,35 0-15,-17 71 16,35-53-16,0 0 16,53 53-1,-18-53-15,53 17 16,-17-52-16,52 0 15,-70-18-15,71-18 16,-72 0-16,1-35 16,-35 18-16,-18-18 15,-35 18-15,-36-18 16,36 35-16,-53 1 16,35 17-16,-18 0 15,54 17-15,-1 36 16,18-35-16,0 17 15</inkml:trace>
  <inkml:trace contextRef="#ctx0" brushRef="#br1" timeOffset="77517.5374">20920 4992 0,'0'70'15,"0"-140"-15,0 176 0,0-53 16,0-1-16,0 19 0,17-18 16,-17 18-16,18-19 0,0 54 15,-1-70-15,1 16 16,-18-34-16,18 17 16,-36-52-1</inkml:trace>
  <inkml:trace contextRef="#ctx0" brushRef="#br1" timeOffset="78174.4497">20937 5062 0,'0'0'0,"0"-17"16,-17 17-1,17-18-15,-18 18 16,0 0-16,1 18 16,-36 35-16,18-18 15,-54 71-15,54-53 16,-35 35 0,34-53-16,1 36 15,35-54-15,0 1 16,35-36-16,18-35 15</inkml:trace>
  <inkml:trace contextRef="#ctx0" brushRef="#br1" timeOffset="78338.9697">20955 5168 0,'0'0'15,"53"53"-15,-35-18 0,52 18 16,-35-17-16,36-1 15,-36 0-15,18-17 16,0 17-16,-18-35 16,1 18-16</inkml:trace>
  <inkml:trace contextRef="#ctx0" brushRef="#br1" timeOffset="79257.404">21008 5680 0,'0'17'79,"0"1"-79,0 17 15,0 1-15,0 52 16,0-35-16,18-18 15,-18 18-15,0 0 0,17 17 16,-17-17-16,0 0 16,0-18-16,0 18 15,0-35-15,18 0 16,-1-1 0,-17-34-1,18 17 16,-18-18-15,-18 18 15,18 18-15,-17-18-16,-1 35 16,-17-17-1,17-1-15,-52 54 16,-18 17-1,17 18-15,36-71 0,-18 36 16,53-54 0,-18 1-16,18 17 15,-17-35-15</inkml:trace>
  <inkml:trace contextRef="#ctx0" brushRef="#br1" timeOffset="79468.492">21078 6579 0,'0'0'16,"36"89"-16,-1-54 0,18 53 15,-18-53-15,53 36 16,-52-36-16,52 18 16,-53-35-16,0-1 15</inkml:trace>
  <inkml:trace contextRef="#ctx0" brushRef="#br2" timeOffset="101780.8392">22031 5045 0,'0'-18'16,"0"0"47,-18 18-32,1 0-16,-1 0-15,-35 0 16,36 18 0,-36 0-16,17-1 15,-34 19-15,34-19 16,-16 54-16,34-18 16,-17 53-1,17-53-15,18-1 0,-18 1 16,18 18-16,18-18 15,-18 0-15,18 0 0,35 35 16,-18-35-16,35 53 16,-17-71-16,0 0 15,0-17-15,0 17 0,88-35 16,-70 0-16,52-53 16,-70 18-16,35-36 15,-52 18-15,17-35 16,-36 35-16,1-35 15,-18 53-15,0-18 16,-35-53 0,17 71-16,-53-53 15,54 35-15,-54 0 16,36 17-16,0 19 16,-18-18-1,35 17-15,-35 18 0,35 18 16,1-1-16</inkml:trace>
  <inkml:trace contextRef="#ctx0" brushRef="#br2" timeOffset="102470.7202">22119 6227 0,'0'17'32,"0"54"-17,0-36 1,0 18-16,0-18 0,0 71 16,18-53-16,-18 35 15,17-53-15,-17 18 16,18-35-16,-18 0 15,0-1 1,-18-17 0,18-17-1</inkml:trace>
  <inkml:trace contextRef="#ctx0" brushRef="#br2" timeOffset="103603.6007">22137 6244 0,'-18'18'16,"1"-18"-1,-1 17-15,-17 19 16,-1-1 0,1-17-16,0 35 15,17-36-15,-17 36 16,17-53-16,1 35 15,17-17-15,0 0 16,-18-18-16,18 17 16,18-17-1,-18-17 1</inkml:trace>
  <inkml:trace contextRef="#ctx0" brushRef="#br2" timeOffset="103843.4086">22225 6227 0,'0'0'0,"18"35"16,-1 0-16,19 0 0,16 18 15,-16-17-15,34 16 16,-52-16 0,17-19-16,-17 1 0,0 0 15</inkml:trace>
  <inkml:trace contextRef="#ctx0" brushRef="#br2" timeOffset="104661.7964">21802 6597 0,'-36'35'16,"1"-17"-16,17 0 15,-17-1-15,18 1 0,-36 35 16,35-36-16,-35 36 16,35-35-16,1 0 15,17-1-15</inkml:trace>
  <inkml:trace contextRef="#ctx0" brushRef="#br2" timeOffset="104950.2951">22543 6509 0,'17'17'16,"1"1"-16,-1 0 0,36 17 15,-35-17-15,35 35 16,-35-36-16,17 36 15,-35-35-15,0-1 16,0 1-16</inkml:trace>
  <inkml:trace contextRef="#ctx0" brushRef="#br0" timeOffset="118468.4435">17198 8643 0,'-18'-18'16,"1"18"-1,17 18 1,17-18 0,-17 35-1,0-17-15,0 0 0,18 52 16,-18-35-1,18 89-15,-18-54 16,17 19-16,1 17 16,-18-1-16,17 19 0,1 176 15,-18-142-15,18 195 16,-18-194-16,35 158 16,-17-175-16,17 105 15,-35-142-15,35 89 16,-35-105-16,18 52 15,-18-71 1,18 54-16,-18-71 16,0 35-16,0-53 15</inkml:trace>
  <inkml:trace contextRef="#ctx0" brushRef="#br0" timeOffset="119358.6365">17163 8661 0,'0'0'15,"17"0"-15,19 17 16,-19-17 0,18 0-16,1 18 0,-1-18 15,18 0-15,0 0 0,0 0 16,0 0-16,88 18 16,-71-18-16,89 0 15,-71 0-15,106 17 16,-88-17-16,18 0 15,-19 0-15,19-17 16,-1 17-16,19 0 0,122-18 16,-140 0-16,158 1 15,-141 17-15,141-18 16,-141 0-16,159 1 16,-159-1-16,159 1 15,-159 17-15,141-18 16,-140 0-16,122 18 15,-158-17 1,123 17-16,-123 0 16,70 0-16,-87 0 15,-1-18-15,53 18 16,-70 0-16,34 0 16,-69 0-16,-1 0 15,18 0-15,-36 0 16,1-18-16,0 18 0,-1 0 15,1 0 1</inkml:trace>
  <inkml:trace contextRef="#ctx0" brushRef="#br0" timeOffset="119942.4324">23125 8555 0,'0'0'0,"-18"0"16,0 0-1,18 35 1,0-17-16,0 17 15,-17-17-15,17 35 16,0 35-16,0-53 16,0 89-16,17-72 15,-17 90-15,0-54 16,0-18-16,0 19 16,-17 87-16,17-70 15,0 0-15,0-18 16,0 18-16,0-1 0,17 89 15,1-88-15,0 106 16,-1-106-16,19 105 16,-19-87-16,1 88 15,-1-89-15,1 89 16,0-124-16,-1 106 16,1-106-16,0 71 15,-1-89-15,1 54 16,-18-89-1,18 1-15,-18-1 0,-36 18 16,19-36-16</inkml:trace>
  <inkml:trace contextRef="#ctx0" brushRef="#br0" timeOffset="121284.8011">17551 11942 0,'0'17'31,"0"1"-31,0-1 15,0 36 1,0-17-16,17 34 16,-17-35-16,18 36 15,0-36-15,-1 18 16,1-35-16,0 17 16,-18-17-16,17-1 15,1-17 1,-1 0-16,1 0 15,0 0 1,-1 0 0,19 0-1,-1 0-15,-17 0 0,17 18 16,0-18-16,71 0 16,-35 0-16,52 0 15,-52 0-15,105-18 16,-106 18-16,107 0 15,-89 0-15,106 0 16,-88 0-16,0 0 16,-18 0-16,18 0 0,88 0 15,-88 0-15,70 18 16,-70-18-16,88 0 16,-88 0-16,105 0 15,-105 0 1,88 0-16,-88 0 15,88 0-15,-88-18 16,0 18-16,0 0 0,-1 0 16,89-17-16,-88 17 15,88-18 1,-88 1-16,88-1 16,-106 0-16,89 1 15,-107 17-15,71-18 16,-70 18-16,-18 0 15,0 0-15,0-18 0,17 18 16,-34 0-16,17-17 16,-36 17-16,1 0 15,-1 0-15,1 0 78,0-18-62,-1 18-16,1 0 16,0 0-1,-1 0-15,1 0 16,-36 0 31</inkml:trace>
  <inkml:trace contextRef="#ctx0" brushRef="#br0" timeOffset="124769.495">21167 9596 0,'0'0'0,"-18"0"0,0-18 16,1 18-16,-36 0 15,35 0-15,-17 35 16,17-17-16,-17 17 0,0 71 16,35-53-16,0 0 15,17 70-15,19-70 16,52 53-16,-35-71 16,17-17-16,1 0 0,-1-1 15,1-17-15,52-17 16,-70-1-16,18-35 15,-53 18-15,-18-36 16,-18 18-16,-35-17 16,18 34-16,-71-16 15,53 16-15,-35 19 16,35 17-16,0 17 16,18 1-1,35 0-15</inkml:trace>
  <inkml:trace contextRef="#ctx0" brushRef="#br0" timeOffset="125499.0655">21290 10354 0,'0'-18'16,"0"36"93,0 17-109,0 1 16,0 52-16,0-35 15,0 70 1,0-52-16,18 17 0,-18-18 15,17 89-15,-17-106 16,36 53-16,-19-71 16,-17-17-16,18 0 0,-18-1 15,18 1-15,-36-36 32,18 1-32</inkml:trace>
  <inkml:trace contextRef="#ctx0" brushRef="#br0" timeOffset="125848.1347">21202 10425 0,'0'0'0,"-35"0"0,17 17 16,-17 1-16,-36 17 15,18 0-15,0-17 0,18 17 16,-88 36-1,34-18-15,54-18 0,0 0 16,35-17 0,0 0-16,35-18 15,-17 0-15,17 0 16</inkml:trace>
  <inkml:trace contextRef="#ctx0" brushRef="#br0" timeOffset="126127.2977">21273 10460 0,'17'0'15,"1"18"-15,35 52 16,-18-35-16,18 1 15,53 69 1,-36-52-16,-17-17 0,0-1 16,18 0-16,-18 0 0,-18 1 15,0-19-15,0 1 0,1 0 16,-36-1 0,-18-17-16</inkml:trace>
  <inkml:trace contextRef="#ctx0" brushRef="#br0" timeOffset="127116.4991">21378 11236 0,'-17'0'15,"17"-18"-15,0 36 63,0 17-63,0-17 15,0 52-15,17-34 16,-17-1-16,0 0 0,18 36 16,-18-36-16,18 36 15,-1-54 1,-17 19-16,18-1 16,-18-17-16,0-1 0,0 1 15,0-1-15,0 1 16,18 0-16,-18-1 15,0 1 1,0 0-16</inkml:trace>
  <inkml:trace contextRef="#ctx0" brushRef="#br0" timeOffset="127428.6803">21449 11924 0</inkml:trace>
  <inkml:trace contextRef="#ctx0" brushRef="#br0" timeOffset="127611.6941">21449 11924 0,'0'0'0,"0"18"0,-18-1 16,1-17-16,-36 53 15,17-35-15,-16 17 16,-1 0-16,0 18 0,0 0 15,-53 35 1,53-52-16,0 17 16,35-36-16,1 18 15,17-17 1,17-18-16</inkml:trace>
  <inkml:trace contextRef="#ctx0" brushRef="#br0" timeOffset="127834.684">21467 12083 0,'17'35'0,"18"0"16,1 0-16,-1 18 0,53 0 15,-53-17-15,1-19 16,-1 1-16,18 35 16,-35-36-16,-18 1 15</inkml:trace>
  <inkml:trace contextRef="#ctx0" brushRef="#br3" timeOffset="133405.6731">20673 9384 0,'0'-18'0,"0"1"16,0-1-16,0 36 47,17 70-32,-17-18-15,0 1 16,18 105-16,-18-105 16,0 17-16,18 71 15,-18-89-15,0 19 16,0-37-16,17 1 16,-17-35-16,0 0 15,0-36 1</inkml:trace>
  <inkml:trace contextRef="#ctx0" brushRef="#br3" timeOffset="134301.4589">20673 9349 0,'0'0'0,"-18"0"15,36 0 17,35 17-17,-36-17-15,72 0 16,-37 0-16,72 0 16,-54 0-16,1 0 0,53 0 15,-54 0 1,54 0-16,-54 0 15,-17 0-15,0 18 16,0-18-16,0 0 0,17 0 16,-52 0-16,17 18 15,-17-18-15,0 0 16,-18 17 0,0 1-1,0-1 1,0 1-1,0 0-15,17-1 0,-17 1 16,0 0-16,0-1 0,0 1 0,0 17 16,0 36-1,0-36-15,0 36 16,0-36-16,0 35 16,0-34-16,0 34 15,0-34-15,0-1 16,18 0-16,-18 18 15,0-35-15,0-1 16,0 1-16,0 0 0,0-1 16,0 1 15,-18-18-15,1 0-16,17 17 15,-18-17-15,0 0 16,1 0-16,-1 0 15,-17 0-15,-1 18 0,1-18 16,-53 0 0,35 0-16,-88 0 15,53 0-15,-124 18 16,0-1 0,107 1-16,16-18 0,19 18 0,17-18 15,-18 0 1,54 0-16,-1 0 15,36-18-15</inkml:trace>
  <inkml:trace contextRef="#ctx0" brushRef="#br3" timeOffset="140174.6642">22049 9437 0,'0'17'15,"17"-34"17,19 17-17,-19-18-15,18 1 16,1-1-16,-1 0 0,88-17 16,-34 17-16,87-35 15,-88 18-15,18 0 16,18-18-16,-1 18 0,18-18 15,124-18-15,-107 18 16,125 0-16,-160 18 16,71 17-1,-106 1-15,1-1 0,-1 18 16,-18-17-16,1 17 0,-18-18 16,53 0-16,-53 1 15,17 17-15,-52-18 16</inkml:trace>
  <inkml:trace contextRef="#ctx0" brushRef="#br3" timeOffset="140430.3409">22825 10636 0,'-36'-17'16</inkml:trace>
  <inkml:trace contextRef="#ctx0" brushRef="#br3" timeOffset="140913.6853">21996 10160 0,'0'0'0,"35"0"15,0 0-15,53 35 16,-17-17-16,70 52 16,-53-34-16,1 34 15,16-17-15,1 18 0,0-1 16,159 89-16,-124-71 15,176 71-15,-140-71 16,158 71 0,0 17-16,-194-87 15,176 87-15,-193-88 16,141 89-16,-54-36 16,-123-71-16,54 54 15,-90-89-15,-16 0 16,-1 1-16</inkml:trace>
  <inkml:trace contextRef="#ctx0" brushRef="#br3" timeOffset="142004.5651">25118 8731 0,'106'-35'15,"-212"70"-15,265-88 0,-107 36 0,37-19 16,-54 19-16,18 17 16,-36-18-16</inkml:trace>
  <inkml:trace contextRef="#ctx0" brushRef="#br3" timeOffset="142571.6899">25488 8643 0,'18'0'16,"-18"18"-16,17 17 16,-17-17-16,0 52 15,0-17-15,18 71 16,-18-36-16,0 88 16,0-70-16,0 0 0,0 17 15,0 124 1,0-106-16,0 106 15,0-123-15,0 105 16,0-123-16,18 106 16,-18-107-16,17 107 15,-17-88-15,18 70 16,-18-89-16,35 107 16,-17-124-16,0 89 15,-1-107-15,1 54 16,0-89-16,-18 0 15,17 1 1,-34-54-16</inkml:trace>
  <inkml:trace contextRef="#ctx0" brushRef="#br3" timeOffset="144234.2061">25435 8661 0,'0'-18'16,"0"36"-16,-17-36 0,17 0 15,17 1 1,1 17-16,35-18 16,-36 18-16,72-17 15,-36 17-15,0 0 0,88 0 16,17-18 0,-69 18-16,122-18 15,-105 18-15,18 0 16,-1-17-16,0 17 15,1 0-15,17 0 0,0-18 0,141 18 16,-140 0-16,-1-18 16,141 18-1,-141 0-15,141 0 16,-158 0-16,17 0 0,-18 0 16,142-17-16,-142 17 15,124-18-15,-123 18 16,105-18-16,-106 18 15,107-35 1,-124 35-16,88-35 16,-106 17-16,53 1 15,-70-1-15,52 0 16,-70 1-16,-18 17 16,0-18-16,1 18 0,-19-18 15,1 18-15,0 0 16,-18 18 15,0 0-15,0-1-16,0 1 15,0 0-15,0-1 16,17-17-16,-17 18 16,18-1-16,-18 1 15,18 0-15,-18-1 16,0 19-1,0-19-15,17 19 16,-17 34-16,0-17 16,0 35-16,0-35 15,0 35-15,0-35 16,0 18-16,-17 70 16,17-70-16,-18 87 15,18-70-15,-18 18 16,18-18-16,-35 124 15,17-88-15,1-1 16,17 1-16,-18-1 0,18 89 16,0-106-16,0 88 15,0-89-15,0 107 16,0-124-16,0 124 16,0-106-16,0 105 15,0-105-15,18 0 16,-18 0-16,0-18 0,17 71 15,1-89 1,0 36-16,-1-53 16,1 18-16,0-36 15,-1 0-15,-17-17 16,0 17-16,0-17 16,-17-1-1,17 1-15,-18 0 16,0-18-16,-17 17 15,17-17-15,-52 18 16,35-18-16,-36 18 16,18-18-16,-53 17 15,36-17-15,-54 0 16,36 0-16,-71-17 16,89 17-16,-18 0 15,-89-18-15,71 18 16,-88-18-1,88 18-15,-123 0 16,106-17-16,-18 17 0,-124-18 16,-141-17-1,124 17 1,141 1-16,0 17 16,-141-36-16,140 36 15,-157-17-15,158 17 16,-159 17-16,141-17 15,-123 36 1,158-19-16,-105 18 0,123-35 16,36 18-16,-1 0 15,-17-18-15,70-18 16</inkml:trace>
  <inkml:trace contextRef="#ctx0" brushRef="#br3" timeOffset="150185.2033">28381 9754 0,'0'0'16,"0"-17"-16,-18 17 15,18-18-15,0 0 16,-17 1 0,-1 17-16,0-18 15,-17 18-15,0 0 16,0 0-16,-1 18 0,1-18 16,-18 17-16,0-17 0,-53 36 15,53-19-15,-52 36 16,52-17-1,-71 34-15,71-17 16,0 0-16,0 0 0,1 17 16,-1-17-16,-36 88 15,54-70-15,-18 70 16,36-53-16,-1 89 16,18-89-16,0 18 15,18 17-15,-1-17 0,54 123 16,-18-123-16,70 88 15,-52-106-15,17-17 16,0-1-16,18 1 0,123 17 16,-105-70-1,140-1-15,-140-34 16,176-71-16,-159 35 16,141-71-16,-123 54 15,52-89 1,-140 71-16,17-89 15,-53 72-15,-17-37 16,-18 1-16,-18 0 0,-52-159 16,35 159-16,-36 0 15,-158-194-15,17 176 16,-35 53 0,0 53-1,124 36-15,-124 17 16,141 17-16,0 1 0,-35 17 15,70-17-15,19 0 16</inkml:trace>
  <inkml:trace contextRef="#ctx0" brushRef="#br3" timeOffset="154773.0424">27323 10178 0,'0'-18'16,"17"18"-1,-17-18 1,-17 18-1,-1 0 17,0 18-32,1 0 15,-1-1-15,-17 71 16,17-35-16,1 0 0,-36 124 16,17-71-1,-34 140-15,17-104 16,-35 175-16,52-176 15,-34 141 1,35-176-16,17 0 0,-17-35 0,17-1 16,-17 54-16,17-89 15,18 18 1,0-35-16,0-1 16,18-17-16,17-17 15,0-1-15</inkml:trace>
  <inkml:trace contextRef="#ctx0" brushRef="#br3" timeOffset="155391.5664">29439 10231 0,'0'35'0,"0"-70"0,18 105 16,17 18-16,1-35 16,34 88-1,-17-52-15,53 140 16,-36-106-16,36 177 15,-53-141-15,0-18 0,-18 0 16,18 0-16,-17-35 16,-1 18-16,0-36 0,36 88 15,-36-105-15,0 35 16,-35-71-16,0 0 16,-17-17-16,-19-18 15</inkml:trace>
  <inkml:trace contextRef="#ctx0" brushRef="#br3" timeOffset="156039.8639">27728 10583 0,'0'0'15,"-17"-17"-15,-1 17 0,0 0 16,36 17 0,35 1-1,-18-18-15,1 0 16,16 0-16,19 0 16,-53 18-16,17-18 15,-17 0-15,-1 17 0,1-17 16,-1 0-1</inkml:trace>
  <inkml:trace contextRef="#ctx0" brushRef="#br3" timeOffset="156339.8335">28857 10707 0,'0'0'0,"18"0"16,35 0-16,-18 0 15,0 0-15,36 0 16,-18 0 0,-36 0-16,1 17 15</inkml:trace>
  <inkml:trace contextRef="#ctx0" brushRef="#br3" timeOffset="157403.8414">27869 10813 0,'-17'0'15,"17"17"1,-18-17-1,18 18 1,18-18 0,-1 0-16,-17-18 15,0 1 1,0-1 0,-17 18-16,-18 0 15,17 0-15,0 18 16,18-1-1,0 1-15,0 0 0,0-1 0,18-17 16,17 18-16,0-18 16,1-18-1,-19 18-15,1-17 16,-18-1-16,0 0 16,-18 18-16,1-17 0,-1 17 15,18 17 1</inkml:trace>
  <inkml:trace contextRef="#ctx0" brushRef="#br3" timeOffset="157870.0405">28945 11024 0,'18'0'15,"-36"0"1,18-17-1,-17 17 1,-1 0 0,1 0-1,17 17-15,0 1 16,17-18 0,1 0-16,17 0 15,-17 0-15,-36-18 47,-17 18-47,17 0 16,1 0-16,-1 0 15,0 0 1,18 18-16</inkml:trace>
  <inkml:trace contextRef="#ctx0" brushRef="#br3" timeOffset="158504.95">28258 11218 0,'0'18'15,"0"0"-15,0-1 16,17 1-1,1 0-15,17-1 16,0-17-16,18 0 16,-35 0-16,17 0 15,-17 0-15,-18-17 16,-18 34 0,-17-17-16</inkml:trace>
  <inkml:trace contextRef="#ctx0" brushRef="#br3" timeOffset="158921.9587">27905 11642 0,'0'17'16,"17"1"-16,19 17 15,-1-17 1,0 0-16,71 17 16,-35-35-16,87 17 15,-69-17-15,-19-17 0,18-1 16,53-17-16,-105 17 16,34 1-16,-52-1 15,-18 0 1,-18 18-1,1 0-15</inkml:trace>
  <inkml:trace contextRef="#ctx0" brushRef="#br3" timeOffset="159821.5171">28928 11007 0,'0'0'16,"0"-18"-16,-18 18 15,1 0 1,17 18 0,17-18 15,1 17-31,-1-34 15,-17-1 1,0 0 0,-17 1-1,-1 17-15,1 0 16,-19 0-16,36 17 16,-17 1-1,17 0-15,17-18 16,1 17-16,0 1 0,17-18 15,-18 0-15,1 0 16,-18-18 15,-18 1-31,18-1 16,-17 0 0,17 1-16,-18 17 15,36 17 16,-18 1-15,0 0 0,17-18-1,-17-18-15,0 0 16,0 1-16,0-1 16,-17 18-1,17-18-15,-18 18 16,18 18-1,0 0-15,0-1 16,0 1-16,0 17 16</inkml:trace>
  <inkml:trace contextRef="#ctx0" brushRef="#br3" timeOffset="161035.1553">27111 10866 0,'0'0'16,"-18"0"-1,18 17 1,0 54-16,0-18 15,-17 88-15,17-53 16,-36 141 0,19-88-16,-71 142 15,52-160-15,-17 1 0,0-1 16,-35 71-16,35-35 16,36-106-16,17 0 15,17-36-15,19-52 16</inkml:trace>
  <inkml:trace contextRef="#ctx0" brushRef="#br3" timeOffset="161675.0815">29810 11518 0,'0'0'16,"0"71"-16,17-18 0,1 17 16,0 1-16,-1 17 0,1 0 15,35 89 1,-18-89-16,-17-18 0,52 54 16,-17-36-1,-35-53-15,0 1 16,-18-19-16,0 1 0,-18-18 15,0-18-15</inkml:trace>
  <inkml:trace contextRef="#ctx0" brushRef="#br3" timeOffset="161859.0936">29669 11889 0,'70'158'0,"-140"-316"0,193 405 16,-35-106-16,-35-88 16,35 35-1,1 0-15,-54-53 16,0 1-16</inkml:trace>
  <inkml:trace contextRef="#ctx0" brushRef="#br3" timeOffset="165128.0832">25806 12153 0,'0'-17'0,"0"34"0,0-17 15,0 18 1,0 17-16,0 18 16,17 0-16,-17 0 0,18 0 15,0 35 1,-18-35-16,0 17 16,0-34-16,0-1 0</inkml:trace>
  <inkml:trace contextRef="#ctx0" brushRef="#br3" timeOffset="168565.4368">31186 10830 0,'-18'0'0,"36"0"47,-18 18-47,17-18 16,18 18-16,1-1 15,17 1-15,0-18 16,35 17 0,-53-17-16,53 0 15,-52 0-15,16 0 16,-16 0-16,-19 0 15,-17-17-15,0-1 16,0 1-16</inkml:trace>
  <inkml:trace contextRef="#ctx0" brushRef="#br3" timeOffset="168803.9291">31609 10742 0,'18'0'16,"17"18"-1,-18-1-15,36 1 16,-17 17-16,-19-17 0,36 35 16,-35-18-16,-1 0 15,-17 1-15,0-19 16,0 19-16,-17 17 0,-1-36 16,-17 1-1,0-1-15,-1-17 16,1 18-16,0-18 15</inkml:trace>
  <inkml:trace contextRef="#ctx0" brushRef="#br3" timeOffset="169816.5343">32209 10195 0,'0'18'0,"0"0"15,0 17-15,0-18 16,17 36-16,-17 0 16,18 53-16,-18-53 15,0 0-15,18 53 16,-18-53-16,17-18 15,-17 0-15,18-17 0,-1 17 16</inkml:trace>
  <inkml:trace contextRef="#ctx0" brushRef="#br3" timeOffset="170277.5176">32491 10672 0,'0'0'0,"-18"0"15,1 17 1,-1 1-16,18 17 16,-18 0-16,18 1 15,0-19-15,18 1 16,0 0-16,-1-18 15,36 0 1,-35-18-16,-18 0 0,35-35 16,-35 18-16,18-35 15,-18 34-15,0 1 16,-18 0-16,18-18 0,-18-18 16,18 18-1,-35 0-15,35 18 16,-18 17-16,18 36 15,0 53 1,0-36-16,0 71 16,18-71-1,-18 0-15,18 54 16,-18-54-16,17 35 16,1-52-16,0 17 15,-18-17-15,17-18 16</inkml:trace>
  <inkml:trace contextRef="#ctx0" brushRef="#br3" timeOffset="170694.4142">32650 10830 0,'17'0'16,"1"0"-1,0 0-15,-1-17 16,1-1-16,-18 0 15,17 1-15,-17-1 16,-17 0-16,-1 18 16,1 0-1,-1 0-15,0 18 16,1 17-16,17-17 16,0 17-16,17-17 0,-17 0 15,36 17 1,-19-18-16,1 1 0,-1-18 15,1 0-15,0-18 16,-18 1-16,0-1 16,0 1-16,17-1 15,1 18 1,0 18 0,-1-1-1,1 1-15,0-1 16,-1 1-16,1 0 15,-1-1-15,1 1 16</inkml:trace>
  <inkml:trace contextRef="#ctx0" brushRef="#br3" timeOffset="170861.3893">32967 10795 0,'18'-18'16,"-1"18"-1,1 0 1,17 0-16,-17 0 16,0 0-1,-18-17-15,0-1 16</inkml:trace>
  <inkml:trace contextRef="#ctx0" brushRef="#br3" timeOffset="171050.1469">33002 10601 0,'0'0'15,"0"71"-15,0-36 16,0 18-16,0-18 0,18 0 16,-18 36-16,18-54 15,-1 36-15,1-53 16,0 0-1</inkml:trace>
  <inkml:trace contextRef="#ctx0" brushRef="#br3" timeOffset="171267.508">33108 10901 0,'0'17'0,"0"1"16,18 0-16,-1-18 31,-17-18-31,-17 0 16,17 1-1,0-18-15,-18 17 16,18 0-16,0 1 0,0-19 16,0 19-16,0-1 15</inkml:trace>
  <inkml:trace contextRef="#ctx0" brushRef="#br3" timeOffset="171450.5377">33161 10830 0,'35'-17'16,"-17"-1"-16,35 0 15,-53 1-15,18 17 16,-1-36-16</inkml:trace>
  <inkml:trace contextRef="#ctx0" brushRef="#br3" timeOffset="171651.2208">33232 10601 0,'0'0'16,"0"53"-16,0-18 0,0 36 16,0-18-16,17 35 15,1-53-15,-18 0 16,18-17-16,-1 17 16,1-35-16,0 18 0,-1-18 15,1 0-15,-1-18 16</inkml:trace>
  <inkml:trace contextRef="#ctx0" brushRef="#br3" timeOffset="172012.1166">33408 10866 0,'0'17'16,"0"1"-16,0 17 16,0-17-16,18 17 15,-18-17-15,17-1 16,1 1-16,0-36 15,-1 1 1,1-19-16,-18 1 16,18 0-16,-1 35 15,-17 17 1,0 1 0,18 53-16,-18-36 15,0 18-15,0-18 0,0 0 16,17 54-16,-17-72 15,0 36-15,-17-35 16,-1 17 0,1-35-16,-1 0 15,0 0-15,-35-18 16,36 18-16,-36-35 16,18 35-16,-1 0 15</inkml:trace>
  <inkml:trace contextRef="#ctx0" brushRef="#br2" timeOffset="192462.3859">21749 741 0,'-18'0'63,"0"-18"-48,1 18-15,-36-17 16,0 17-16,-53 0 16,36 0-16,-71 0 15,52 0-15,-87 0 16,88 0-16,0 0 15,-106 0-15,88 0 16,-88 17-16,88-17 16,-106 35-16,89-17 15,17 0-15,-106-1 16,106 1-16,-88 0 16,106-18-16,-71 35 15,71-35-15,-53 53 16,71-35-16,-72 52 15,72-35-15,-1 1 16,1-1-16,17 0 0,18 0 16,-36 36-1,36-36-15,-1 53 16,19-35-16,17 0 0,-18 71 16,18-54-16,0 107 15,0-107 1,18 18-16,-18 1 0,17 17 15,1-18-15,0 123 16,-1-122-16,1 122 16,0-105-16,-1 0 15,1 0-15,0 0 0,17 105 16,-18-87-16,1 87 16,-18-87-16,0 123 15,0-106-15,0 106 16,0-141-16,0 123 15,0-123-15,0 0 16,0 88 0,0-88-16,0-18 0,-18 123 15,1-34 1,17-89-16,-18 71 16,18-89-16,-17 71 15,17-88-15,0 18 0,0-18 16,0 0-16,0 0 15,0 0-15,0 52 16,0-69-16,17 52 16,1-53-16,-1 53 15,-17-52-15,18-1 16,0 0-16,-18 0 0,35 18 16,-17-17-16,-1-19 15,1 1-15,0 17 0,-1-17 16,18-1-16,-17 1 0,0 0 15,35 35 1,-18-36-16,-17 19 0,17-36 0,53 52 16,-53-34-1,54 0-15,-37-1 16,37 19-16,-54-36 16,18 17-16,0 1 0,-18-18 15,71 35-15,-36-35 16,54 18-1,-71-1-15,88-17 16,-53 0-16,53 18 16,-53-18-16,1 18 0,87-18 15,-88 17-15,0-17 16,1 18-16,105 0 16,-106-18-16,123 17 15,-105 1-15,18-18 16,105 18-16,-105-18 15,-1 0-15,142 0 16,-142 0-16,159 0 16,-141 0-16,1 0 15,157-18-15,-140 18 16,159 0-16,-177 0 16,176 0-16,-158 0 15,0 0-15,0 0 16,-1 0-16,1 0 0,17 0 15,177-18-15,-159 18 16,177-17-16,-195-1 16,212 0-16,-212 18 15,18 0-15,-17 0 16,-1-17-16,1 17 0,-1 0 16,0 0-16,160-18 15,-178 18-15,19-18 16,-19 18-16,1 0 0,-18-17 0,18 17 15,-18-18-15,159 18 16,-176-17-16,17 17 16,-18-18-16,89 0 15,-106 18-15,105-17 16,-123 17-16,18-18 0,71 0 16,-89 1-16,18-1 15,-18 0-15,0 1 16,-17-18-16,17 17 0,-18 0 15,54-17-15,-71 17 16,0 1-16,-18-1 0,0-17 16,1 17-16,-1-17 0,18-18 15,-18-35 1,-17 52-16,35-52 16,-36 35-16,18-52 15,1 52-15,17-88 16,-18 88-16,18-106 15,-35 88-15,34-87 16,-34 69 0,17-16-16,-17 16 0,0-17 15,17-105-15,-17 105 16,-1-17-16,1-1 16,-18 1-16,0-1 0,0-17 15,0 18-15,0-142 16,-18 124-16,1-106 15,-1 123-15,-17-123 16,17 124-16,-17-106 16,17 105-16,-17-140 15,35 140-15,-18 18 16,1-123-16,-1 106 16,-17-89-16,17 106 15,-35-70 1,35 105-16,-17 1 0,0-1 0,0 18 15,-1 0-15,-17-53 16,18 53-16,0 18 16,0-18-16,17 18 0,-17 0 15,-1-1-15,-34-17 16,35 36-16,-71-1 16,53 1-16,-18 17 15,18-18-15,-17 18 0,-1-18 16,1 1-16,-89-1 15,71 18-15,-18 0 16,0-18-16,0 18 0,0 0 16,-17 0-16,-1-17 0,-140 17 15,123 0-15,-142 0 16,142-18-16,-141 0 16,141 1-16,-159-1 15,159 1-15,-159-19 16,159 36-16,-18-17 15,1-1-15,-1 18 0,-176-35 16,176 17 0,-194 0-16,177 1 15,-1-1-15,-17 0 0,18 1 16,-194-1-16,176 1 16,-177-1-1,177 18-15,-176-18 16,176 1-16,-177 17 15,177 0-15,-176 17 16,193-17-16,-175 53 16,175-35-16,1 17 15</inkml:trace>
  <inkml:trace contextRef="#ctx0" brushRef="#br2" timeOffset="199318.0062">16193 8908 0,'0'88'16,"17"-35"-1,-17-18-15,18-17 16,-1-1-16,1 1 0,0-18 16</inkml:trace>
  <inkml:trace contextRef="#ctx0" brushRef="#br2" timeOffset="199669.478">15928 8502 0,'0'0'15,"-71"53"-15,54-18 0,-19 89 16,19-71-16,34 105 16,1-87-16,0-1 15,17-17-15,18 0 0,0 0 0,0-18 16,88 1-1,-71-36-15,54-18 16,-54 0-16,19-52 16,-54 17-16,-17-35 15,-18 35-15,-53-53 16,17 35-16,-69-34 16,52 52-16,-88 17 15,70 36-15,-53 18 16,72 17-16,-1 1 15</inkml:trace>
  <inkml:trace contextRef="#ctx0" brushRef="#br2" timeOffset="201253.2607">24606 8220 0,'0'-18'16,"18"18"0,35-18-1,-18 1-15,0 17 0,54 0 16,-72 17-16,36 19 16,-53-19-16,0 1 15,0 0-15,0-1 0,-18 1 16,1 0-16,-36 17 15,35-18-15,-17 1 16,35 0-16,18-18 16,35 17-1,-18-17-15,53 0 16,-53 0-16,36-17 16,-36 17-16</inkml:trace>
  <inkml:trace contextRef="#ctx0" brushRef="#br2" timeOffset="201693.3615">24659 7990 0,'0'0'16,"-88"18"-16,17 17 0,-17 71 15,35-53-15,18 71 16,35-54-16,0-17 16,0 18-16,35-18 15,1-1-15,52 37 16,-18-54-16,89 0 15,-71-17-15,106-18 16,-88-18-16,88-70 16,-106 53-16,18-89 15,-71 71-15,-17-70 16,-36 52-16,-52-70 16,-1 88-16,-87-35 15,69 70-15,-122-17 16,34 35-1,36 53 1,106-35-16,17-1 16</inkml:trace>
  <inkml:trace contextRef="#ctx0" brushRef="#br2" timeOffset="241161.0356">25823 14041 0,'0'17'32,"0"1"-17,18 17-15,-18-17 16,0 17 0,-18-17-16,18-1 0,0 19 15,0-1 1,0 18-16,0-18 15,18 53-15,0-52 16,-18 34-16,17 71 16,-17-70-16,18 17 15,-18 0-15,0 0 0,0 124 16,18-124-16,-18 106 16,0-88-16,17 0 15,-17 0-15,0 0 0,18-18 16,-1 0-16,1 0 0,17 89 15,-17-89-15,17 70 16,-17-87 0,17 88-16,-17-89 15,-18 54-15,0-71 16,0 53 0,0-71-16,-18 35 15,18-52-15,0 0 16</inkml:trace>
  <inkml:trace contextRef="#ctx0" brushRef="#br2" timeOffset="241856.0285">25982 14058 0,'0'18'0,"-18"-18"16</inkml:trace>
  <inkml:trace contextRef="#ctx0" brushRef="#br2" timeOffset="244125.201">25876 14005 0,'18'0'62,"0"0"-46,-1 18-16,1-18 16,35 0-16,-36 0 15,19 0-15,-1 0 0,0 0 16,18 0-16,-18 0 16,1 0-16,52 0 15,-35 0-15,35 0 16,-53 0-16,71 0 15,-71 0-15,18 0 16,53-18-16,-35 18 16,52-17-16,-70 17 15,18 0-15,34 0 16,-52 0-16,0 17 0,0-17 16,53 18-16,-71-18 15,18 0-15,-17 0 16,16 0-16,19 0 15,-53 0-15,52 0 16,-35 0-16,36 0 16,35-18-16,-53 18 15,17 0-15,-17 0 0,18 0 16,-1-17-16,-17 17 16,18 0-16,52 0 15,-52-18-15,52 18 16,-52 0-16,52-18 15,-52 18-15,-18 0 16,0 0-16,-18 18 0,53-18 16,-53 18-16,1-18 15,-19 0-15,19 0 0,-1 17 16,-17-17-16,-1 0 0,36 0 16,-18 0-16,1 0 15,-1 0-15,36 0 16,-36 0-1,35-17-15,-34 17 16,34 0-16,-35-18 16,1 18-16,17 0 15,-18 0-15,0 0 16,18 0-16,0 0 16,-18 0-16,-17 0 15,35 18 1,-18-18-16,18 0 15,-35 0-15,35 0 16,-36 0-16,36 0 16,-35 0-16,17-18 0,-17 18 15,17 0-15,-17 0 16,-1 0-16,1-18 0,0 18 16,-1 0 15,1 0-16,0 0 1,-1 0 0,1 0-1,-1 18 17,-17 0-17,0-1-15,18 36 16,-18-35-16,0 17 15,18 0-15,-18 18 16,17 0-16,-17 18 16,0-18-16,18-18 0,-18 18 15,0-18-15,0 18 0,0 53 16,0-53-16,0 17 16,0-17-16,0 18 0,18-18 15,-18 70 1,17 18-16,-17-88 15,18 18-15,-18-18 0,0 17 16,0 54-16,0-54 16,0 89-16,0-71 15,-18 89 1,18-89-16,0-18 0,0 72 16,0-72-16,0-17 15,0 18-15,0-1 16,0-17-16,0 18 0,0 52 15,-17-52-15,17 34 16,-18-52-16,18 36 16,18-37-16,-18-34 15,17 53-15,-17-54 16,0 19-16,0-1 16,0 0-1,0-17 1,-17 17-16,-1-17 15,0-18 1,1 0 0,17-18-1,-36 18 1,19 0-16,-36-18 16,18 18-16,-36 0 15,36 0-15,-89-17 16,54 17-16,-107-18 15,72 1-15,-125-1 16,107 18-16,17 0 16,-18 0-16,-105 0 15,106 0-15,17-18 0,-18 18 16,-140 0-16,123 0 16,-18 0-16,18 0 0,-159-17 15,141 17-15,-88-18 16,141 18-1,-70-35-15,88 17 16,-53-17-16,88 17 16,-35-17-1,52 35-15,-17-35 16,36 35-16,-1-36 16,0 19-16</inkml:trace>
  <inkml:trace contextRef="#ctx0" brushRef="#br2" timeOffset="244952.6797">28116 14958 0,'-17'-35'15,"17"17"-15,0 0 0,0 1 16,0-19-16,-18 1 16,0 17-1,1 18 1,-54 53-1,18-35-15,-35 88 16,35-53-16,-17 105 16,34-87-16,19 35 0,-1 0 15,36 105-15,17-105 16,18 18-16,0-36 0,106 71 16,-71-89-16,0-17 15,0-18-15,18 1 16,106-19-16,-106-17 15,105-35-15,-105-18 16,53-53 0,-106 36-16,-18-107 15,-35 71-15,-35-123 16,-18 88-16,-106-88 16,89 123-16,-125-53 15,90 106-15,-107 0 16,124 53-16,-18 0 15,35 0-15,-17 18 0,35 0 16,-53 35-16,71-36 16,18 1-16</inkml:trace>
  <inkml:trace contextRef="#ctx0" brushRef="#br2" timeOffset="245320.0552">27605 15152 0,'0'0'15,"-35"106"-15,17-36 16,-17 36-16,-1 18 0,-17-1 16,1 18-16,-1 0 0,0-17 15,0-18-15,18-36 0,-1 1 16,19-1-16,17 1 15,0-36-15,17-17 0,36-1 16,-35-34 0</inkml:trace>
  <inkml:trace contextRef="#ctx0" brushRef="#br2" timeOffset="245753.1968">28963 15205 0,'-18'-18'16,"36"36"-16,-36-18 0,36 17 15,0 1-15,17 35 0,18 17 16,0 1-16,70 123 16,-52-88-16,52 123 15,-52-123-15,35 53 16,-71-71-16,0-35 16,1 35-16</inkml:trace>
  <inkml:trace contextRef="#ctx0" brushRef="#br2" timeOffset="246227.162">27993 15381 0,'18'18'15,"-18"-1"-15,17-17 16,1 18-16,-1 0 0,54-1 16,-36 1-16,54-18 15,-54-18 1</inkml:trace>
  <inkml:trace contextRef="#ctx0" brushRef="#br2" timeOffset="246432.5385">28769 15434 0,'0'0'15,"71"18"-15,-36-18 16,18 0-16,-36 0 15,1 0-15</inkml:trace>
  <inkml:trace contextRef="#ctx0" brushRef="#br2" timeOffset="246805.3449">28152 15734 0,'-18'0'0,"18"18"47,18-18-31,-18-18 31,0 36-16,35-1-16,0 1 1</inkml:trace>
  <inkml:trace contextRef="#ctx0" brushRef="#br2" timeOffset="247011.4007">28663 15804 0,'18'18'16,"-1"-18"-16,1 0 31</inkml:trace>
  <inkml:trace contextRef="#ctx0" brushRef="#br2" timeOffset="248195.7328">28346 15946 0,'0'17'32,"17"1"-17,1-18-15,17 17 16,-17-17-16,0 0 15,-1 0-15,-17-17 16</inkml:trace>
  <inkml:trace contextRef="#ctx0" brushRef="#br2" timeOffset="248573.4316">28169 16069 0,'0'0'0,"0"18"31,36 17-31,-19-35 16,54 35-16,-36-35 16,0 18-16,18-18 0,0 0 15,-18 18-15,1-18 16,34 0-16,-34 0 15,-19 0-15,1 0 0</inkml:trace>
  <inkml:trace contextRef="#ctx0" brushRef="#br2" timeOffset="249430.167">28328 16439 0,'0'-17'15,"0"34"17,0 36-32,0 0 15,0 0-15,0 18 16,0 123 0,0-106-16,0 71 0,18-89 15,-18-17-15,0 0 0,0-18 16,17-17-1,-17 0-15,-17-36 16</inkml:trace>
  <inkml:trace contextRef="#ctx0" brushRef="#br2" timeOffset="249626.0058">28205 16722 0,'0'0'0,"-36"17"16,36 1-16,0 0 0,-17 35 15,34-36-15,1 18 16,17-17-16,-17 0 16,0-18-16</inkml:trace>
  <inkml:trace contextRef="#ctx0" brushRef="#br2" timeOffset="250603.1174">31186 11994 0,'52'0'16,"-104"0"-16,140 0 0,-35 0 15,-36 18-15,19 0 16,-1 52 0,-17-34-16,-1 34 0,1-17 15,-18 0-15,0 18 0,-18 52 16,18-35-16,-35 89 15,17-72 1,-17 89-16,17-105 16,1 105-16,17-106 15,0 88-15,0-88 16,17 54 0,1-90-16,17 37 15,1-54-15,-19 0 16,1-17-16,17 17 0,-35-17 15,53-1-15,-35-17 16,17 18-16,-17-18 16,-1 18-1,1-1-15</inkml:trace>
  <inkml:trace contextRef="#ctx0" brushRef="#br2" timeOffset="251209.8299">30992 15081 0,'35'18'0,"-70"-36"0,87 54 15,-34-19-15,35 1 16,-18-1-16,36-17 15,-36 18-15,0-18 16,-17-18-16,17 18 0,1-17 16,17-36-16,-18 18 15,0-18 1,-35 17-16,18-16 0,-18 16 16,17 1-16,-17-53 15,0 52-15,0-34 16,0 52-16,0 1 15,0-19-15,0 19 0,-17-1 16,17 0 0,0 1-16,0-1 15,17 1 1,1-1-16,17 18 16,-17 0-16,17-18 15,-17 18-15,-1 0 16,1 0-1,-18-17 17</inkml:trace>
  <inkml:trace contextRef="#ctx0" brushRef="#br2" timeOffset="251521.6808">31627 14058 0,'0'0'15,"17"0"1,18 18 0,1-1-16,17 36 15,-36-17-15,19-19 16,-19 19-16,1-1 15,-1 0-15,-17 0 0,18 1 16,-36 17-16,18-18 16,-35 0-16,0 0 15,17-17 1,1 0-16,-1-1 0,0 19 16,1-36-16,17 17 15,17-17-15,-17-17 16</inkml:trace>
  <inkml:trace contextRef="#ctx0" brushRef="#br2" timeOffset="252100.8845">32314 13723 0,'0'0'0,"0"-35"16,0 17-16,0 1 15,-17-1-15,-1 0 0,-35 18 16,36 0-16,-36 0 15,35 18-15,-17 0 16,0 52-16,35-35 16,0 54-16,17-54 15,54 53 1,-18-53-16,-18 1 0,53 16 16,-53-34-16,1 35 15,-36-35-15,-18-1 16,-35 19-1,18-36-15,0 0 16,-1 0-16,1 0 0,0 0 16,17 0-16</inkml:trace>
  <inkml:trace contextRef="#ctx0" brushRef="#br2" timeOffset="252884.2794">32544 13935 0,'0'0'15,"-18"-36"-15,0 36 0,1 0 16,-18 36 0,17-1-16,0 0 15,18 1-15,0-1 0,0 35 16,18-34-16,17 17 15,-17-36-15,17-17 16,0 0-16,-17-17 16,-18-1-16,18 0 0,-1-52 15,-17 34-15,18-34 16,-18 35-16,0-1 16,0 54 15,0 17-31,0 1 0,18-1 15,-18 53-15,0-53 16,17 18-16,-17-35 16,0 0-1,0-36 1,18-35-16,0 18 16,-1-18-16,-17 35 15,35-17-15,-17 35 16,0 0-16,-1 17 15,-17 1-15,0 0 16,18-1-16,-18 19 0,0-19 16,0 1-16,0 0 15,18-18-15,-1 0 16,1-18-16,-18-17 16,18 17-1,-18 0-15,17 1 16,18 34-1,-17 1 1,17 0-16,-17-1 16,17 1-1,-17-18-15,17-18 16,-17 18-16,-1-17 16,-17-1-16,-17-17 15,-1 17-15,-17 0 16,17 1-16,-35 17 15,36 17-15,-1 36 16,18-17-16,35 52 16,1-53-16,34 18 15,-17-35-15,18 17 16,-36-35-16,0 0 16,-35-18-1</inkml:trace>
  <inkml:trace contextRef="#ctx0" brushRef="#br2" timeOffset="253984.6245">31997 15028 0,'18'0'0,"-18"36"15,17 52 1,1-35-16,17 88 16,-17-53-16,-18-17 0,17 17 15,-17-35-15,18 53 16,-18-71-16,-18 18 15,1-71 1,-18-35-16,17 0 16,18 0-16,0 0 0,-18-17 15,36-71 1,-18 53-16,53-71 16,-36 88-16,19 18 0,17 0 15,-18 53-15,0 18 16,-35 0-16,0 17 15,-17 0-15,-19 18 16,19-18-16,-19 1 0,-17 34 16,18-34-16,0-19 15,35 1-15,0-36 16</inkml:trace>
  <inkml:trace contextRef="#ctx0" brushRef="#br2" timeOffset="254341.1115">32297 15187 0,'0'0'0,"35"0"16,-35-18-16,35-17 16,-17 18-16,0-1 15,-1-17-15,-17 17 16,-17-17-16,-1 35 15,-35 0 1,35 17-16,1 19 16,-1 17-1,36 17-15,-1-35 0,19-17 16,-1 0-16,53-1 16,-35-17-16,-18 0 15,-17-17-15,17-1 0,-17-17 16,-18 17-16,-18-17 15,1 17-15,-1 1 16,0 17-16,18-18 16,18 18-16</inkml:trace>
  <inkml:trace contextRef="#ctx0" brushRef="#br2" timeOffset="254591.8498">32703 15011 0,'0'0'0,"-36"17"0,19 1 15,34 17 1,-17-17-16,36 17 16,-19-17-16,1-1 15,-18 1-15,17 0 0,-17-1 16,0 1-1,-17 0-15,-18-18 16,17 0-16,0-18 16,1 18-16</inkml:trace>
  <inkml:trace contextRef="#ctx0" brushRef="#br2" timeOffset="254842.0479">32861 15152 0,'0'0'0,"0"17"15,-17 19 1,34-19-16,-17 19 16,18-36-16,0 0 15,17 0 1,-18-18-1,1 0-15,-18 1 0,-18-36 16,-17 18 0,0-1-16,17 19 15</inkml:trace>
  <inkml:trace contextRef="#ctx0" brushRef="#br2" timeOffset="255119.975">33002 15258 0,'0'-18'15,"18"0"1,0 1-16,17 17 16,-17-18-16,-1 0 0,1 1 15,-1 17-15,1 0 0,17-18 16,-35 36-16,0-1 15,0 1 1,0 17-16,0-17 16,0 0-16,0-1 15,18-17 1</inkml:trace>
  <inkml:trace contextRef="#ctx0" brushRef="#br2" timeOffset="255353.5687">33267 14781 0,'0'0'16,"35"0"-16,1 0 0,-1 0 0,18 18 16,-18-18-16,-17 18 15,-1 52 1,-52-17-1,17-35-15,-35 35 16,36-18-16,-1 0 16,1-17-16,17 17 15,17-17-15,-17-1 0</inkml:trace>
  <inkml:trace contextRef="#ctx0" brushRef="#br2" timeOffset="255458.6964">33443 15311 0,'18'17'15,"-36"-34"-15,54 52 0,-19-18 0,1-17 16,0 0 0,-36 0-16</inkml:trace>
  <inkml:trace contextRef="#ctx0" brushRef="#br2" timeOffset="256916.5081">28258 16581 0,'-18'0'16,"-17"17"0,-18 1-16,17 17 15,-52 18-15,35 0 16,-35 70-16,53-70 16,-18 36-16,53-54 15,18 0 1,-1-35-16,1 0 0,17-18 15</inkml:trace>
  <inkml:trace contextRef="#ctx0" brushRef="#br2" timeOffset="257061.1658">28399 16757 0,'88'88'0,"-176"-176"16,246 229-16,-105-88 0,18 0 0,-18 0 15,17-18-15,36 36 16</inkml:trace>
  <inkml:trace contextRef="#ctx0" brushRef="#br2" timeOffset="259313.2668">26935 17268 0,'-106'0'16,"212"0"-16,-265-17 0,18 17 16,70-18-16,-88 18 15,71 0-15,-71 18 16,89-1-1,-36 19 1,53-36-16,18 17 0</inkml:trace>
  <inkml:trace contextRef="#ctx0" brushRef="#br2" timeOffset="264980.9459">24342 13247 0,'-36'17'0,"72"-34"0,-89 34 15,53 1 1,17-36 0,36 1-16,-17-1 15,34-35-15,-17 36 16,-18-19-16,18 1 0,0 17 15,0-17-15,0 0 0,35-36 16,-35 36 0,-18 0-16,36-36 15,-53 1-15,-1 34 16</inkml:trace>
  <inkml:trace contextRef="#ctx0" brushRef="#br2" timeOffset="265206.8724">24871 12488 0,'0'0'0,"17"-17"16,19 17-16,17 0 15,-18 0-15,0 0 16,18 0-16,-18 0 0,54 17 16,-19-17-1,-35 18-15,-17 17 16,-36-35-16,-34 36 15,34-1-15,-53 0 16,54-17 0,-19 17-16</inkml:trace>
  <inkml:trace contextRef="#ctx0" brushRef="#br2" timeOffset="266402.5318">24659 17480 0,'-35'18'16,"17"-1"-16,1-17 15,34-17 1,19-18 0,-1 17-16,18-17 15,0 17-15,52-53 16,-52 36-16,71-18 16,-89 18-16,18 0 0,35-18 15,-52 35-15,-1 0 16,-35 1-1,0-1 1,-35 1 0,17-1-16,0 0 0,-17-17 15,17 17-15,18 1 16,-17-19 0,-1 36-16,18-17 15,18-1-15,17 18 16,-17-17-16,35 17 15,-18 0-15,53 0 16,-53 0-16,18 17 16,-35-17-16,-1 35 15,-17-17 1,-35 17-16,18 1 16,-36-1-16,35-17 15,-17 17-15,35-18 16</inkml:trace>
  <inkml:trace contextRef="#ctx0" brushRef="#br2" timeOffset="267487.8224">25259 17057 0,'18'-18'15,"-1"18"1</inkml:trace>
  <inkml:trace contextRef="#ctx0" brushRef="#br2" timeOffset="267905.4584">25118 16863 0,'-18'-18'16,"36"36"-16,-53-36 0,35 1 15,17 17 1,1 0-16,35 0 16,-18 0-16,0 0 15,18 17-15,-18 1 16,18-18-16,0 17 0,18-17 16,-36 0-16,0 0 15,1 18 1,-54 0-1,-17 17-15,-1 0 16,1 1 0,18-1-16,-1 18 15,18-18-15,0 18 16,0-35-16,0 17 16,0-18-16,18 1 15</inkml:trace>
  <inkml:trace contextRef="#ctx0" brushRef="#br2" timeOffset="268151.1699">25523 16916 0,'-17'17'15,"-36"19"1,18-19-16,-54 36 16,37-18-16,16 1 0,-17-1 15,18-17-15,0-1 16</inkml:trace>
  <inkml:trace contextRef="#ctx0" brushRef="#br1" timeOffset="313455.6699">11606 14887 0,'0'18'15,"0"17"1,18 18-16,17 53 16,-35-36-16,36 72 15,-36-54-15,17 53 16,-17-71-16,0 36 15,0-70-15,0-19 16,18 1-16,0-36 16,-1-17-16</inkml:trace>
  <inkml:trace contextRef="#ctx0" brushRef="#br1" timeOffset="313645.1459">11942 14975 0,'0'0'0,"17"106"0,-17-35 16,18 17-16,-1-17 15,19 70-15,-19-71 0,19 54 16,-36-71 0,17 0-16,1-36 0,-18 18 15</inkml:trace>
  <inkml:trace contextRef="#ctx0" brushRef="#br1" timeOffset="313790.5225">11783 15487 0,'0'0'0,"35"0"0,0 0 15,54 0 1,-54 18-16,18-18 0,-18 0 15</inkml:trace>
  <inkml:trace contextRef="#ctx0" brushRef="#br1" timeOffset="314518.011">12259 15399 0,'0'0'15,"-18"53"-15,1-36 0,-1 19 0,0-1 16,18 35-16,0-52 15,18 35-15,0-53 16,17 0-16,-17 0 16,-1 0-16,1-18 15,0-35-15,-18 36 16,0-36-16,0 18 16,0 17-16,0-17 15,0 17-15,17 18 16,-17 18-1,18-1-15,0 19 16,-18-19-16,35 36 16,-35-35-16,17-1 15,1 1 1,-18-36 0,0 1-16,0-1 15,0 1-15,18 17 16,-1 17-1,1 1-15,17-1 16,-17-17 0,17 0-16,-17 0 0,-1 0 15,-34-17 17,17-1-17,0 1 1,0-1-16,17 18 15,1-18 1,0 18-16,-1 0 16,1 0-16,0 0 15,-1 0 1,1-17-16,-18-1 0,18 18 16,-18-35-16,0 17 15,0 0-15,0 1 16,0-1-16,-18 18 15,0 18-15,1 17 16,17-17-16,17 35 16,1-18-16,0-17 15,17-1-15,35-17 16,-34 0-16,17 0 16,-18 0-16,-17-17 15</inkml:trace>
  <inkml:trace contextRef="#ctx0" brushRef="#br1" timeOffset="315564.2031">13952 15416 0,'0'0'16,"-53"0"-16,36 0 0,-18 18 15,17 0-15,0 17 0,1 0 16,-1 1-16,18-1 16,0 35-16,0-52 15,18 17-15,-1-35 16,1-17-16,0-1 16,-1-70-1,1 17-15,-18-35 16,0 36-16,-35-54 15,17 54-15,0 17 16,1 18-16,-1-1 0,-17 19 16,35 34-16,-18 54 15,36-1-15,-18 1 16,17 0-16,19-1 0,17 36 16,-18-53-16,35 0 15,-34-36-15,-1-17 16,-17 0-16,17 0 0,-18-35 15,1 0-15,-18-18 16,0 35 0,-35-35-16,17 53 15,1 0-15,-1 18 16,0 35-16,1-35 16,17 52-16,17-52 15,19 35 1,-19-36-16,36 1 15,-35-18-15,17-18 16,-17 1-16,-1-1 0,-17 0 16,18-17-16,-18 18 0,0-36 15,-18 35-15,18-17 16,-17 35-16,17 17 31,0 1-31,17 0 16,1-1-16,0-17 15,-18-17 17,0-1-17,0 0-15,0 1 0,17-1 16,1 0-16,17 1 16,0 17-1,-17-18-15,17 18 16,1-18-16,-1 1 0,18 17 15,-36 0-15,1-18 16</inkml:trace>
  <inkml:trace contextRef="#ctx0" brushRef="#br1" timeOffset="315729.6576">14411 15117 0,'18'0'16,"-18"17"-16,0 1 15,0 17-15,0 0 0,0 54 16,0-54-16,0 18 16,17 0-16,-17-36 15,18 1 1,0-18-16</inkml:trace>
  <inkml:trace contextRef="#ctx0" brushRef="#br1" timeOffset="316025.5677">14570 15399 0,'0'53'16,"0"-106"-16,0 141 0,0-53 15,0 1-15,17-1 0,19 0 16,-19-17-16,1-18 16,0 0-16,-1-18 0,1 0 0,-1 1 15,-17-18-15,0-1 0,-17-17 16,-1 18-16,1 0 15,-1 17 1,36 18 0,17 35-1,-18-17-15,36 35 16,-35-35-16,0-1 0,35 1 16,-36-18-1,1-18-15</inkml:trace>
  <inkml:trace contextRef="#ctx0" brushRef="#br1" timeOffset="317032.3602">15946 15117 0,'0'0'16,"17"-53"-16,-17 35 0,-17-53 15,-1 36-15,-35-18 16,18 36-16,-18 17 16,18 17-16,-18 54 15,17-18-15,19 70 16,-1-52-16,18 70 15,18-88 1,-1 17-16,-17-34 0,18 17 16,17-1-16,-35-34 15,0-36 1,0-17 0,-35-18-16,35 18 15,-18-18-15,18 35 16,0-17-1,18 17-15,17 18 0,-17 0 16,17 0 0,-17 0-16,-1 18 0,1 0 15,0-1-15,-1 1 16,1 0 0,-18-1-16,18 1 15,-1 0-15,1 17 0,35 0 16,-36-35-16,1 0 15,0 0-15,35-17 16,-53-1-16,17-17 16,-17 17-16,-17-17 0,-36-18 15,35 17-15,-35 1 16,18 18 0,17 17-16,1 0 15,34 17-15,-17 1 16,36-1-16</inkml:trace>
  <inkml:trace contextRef="#ctx0" brushRef="#br1" timeOffset="317204.3297">16193 15452 0,'0'0'0,"-18"-18"0,0 0 15,18-17 1,18 17-16,0 1 15,17 17-15,-18-18 16,1 18-16,0 0 0,17 0 16</inkml:trace>
  <inkml:trace contextRef="#ctx0" brushRef="#br1" timeOffset="318373.089">17110 15452 0,'17'17'0,"1"-17"15,35 0 1,-35-17-16,34-19 15,-34 1-15,0 0 16,-18 0-16,-18 17 16,0 0-16,1 18 0,-18-17 15,17 17-15,-17 17 0,-18 1 16,35 17-16,0-17 16,18 17-16,0 0 0,36 18 15,-1-17 1,36-1-16,-19-35 15,37 0-15,-36 0 16,17-35-16,-35-1 16,1 1-16,-19 0 15,-17-1 1,0 19-16,-17-1 16,-1 18-16,0 18 15,1 17-15,17 18 16,0-18-16,0-17 15,17 0-15,1-1 16,0 1-16,35 0 16,-36-18-16,1 0 0,17-36 15,-35 19-15,18-19 16,-36 19-16,1-36 16,-1 35-1,0 0 1,1 18-16,17 18 15,0 0-15,35 52 16,18-34 0,0-19-1,0-17-15,-18 0 16,0-17-16,-35-1 16,18 0-16,-18 1 15,0-19-15,-18 36 16,18 18-1,0 17 1,18-35-16,-1 18 16,1 0-16,0-18 15,-1 0-15,1-36 16,0 1-16,-18-18 16,0 18-16,-18-53 15,0 52-15,1-52 16,17 71-1,-18-36-15,18 70 16,18 54 0,-1-18-16,1 53 15,17-54 1,-17-16-16,17 34 16,-17-52-16,17 17 15,-17-35-15,-1-17 16,1-1-16,0 0 15,17-17 1,-17 35-16,17 0 16,-17 0-16,-18 18 0,35 35 15,-35-18-15,17 18 16,-17-36-16,18 1 16</inkml:trace>
  <inkml:trace contextRef="#ctx0" brushRef="#br1" timeOffset="319373.8582">12524 16492 0,'0'0'0,"-18"-17"0,0 17 16,1 0 0,-1 17-16,0 1 0,-17 53 15,18-19-15,17 37 16,0-54-16,35 18 15,0-35-15,-17-18 16,52 0-16,-34-18 16,34-53-1,-52 54-15,-1-54 16,-17 36-16,-17 0 16,17 17-16,-36 18 15,19 0-15,-1 18 16,18-1-1,18 1-15,-1-1 16,1 1-16,0-18 16,-1-18-16,36-17 15,-35 0-15,17-36 16,-17 36-16,-18-53 16,0 35-16,0 0 15,0-17-15,-18 34 16,1 1-16,-1 35 15,18 35 1,0 18-16,0 88 16,18-53-16,17 124 15,0-106-15,0 106 16,1-142-16,17 18 16,-36-70-16,1-18 15,0 0-15,-18-53 16,0 18-16,-18-71 15,0 53-15,1 0 16,-1 0-16,0 0 0,1 18 16,17 0-16,-18 17 0,18 0 15,18 18-15,-1 0 16,19 0 0</inkml:trace>
  <inkml:trace contextRef="#ctx0" brushRef="#br1" timeOffset="319768.7242">13705 16263 0,'0'0'16,"-17"18"-16,34-18 0,1 17 16,0-17-16,17 18 0,53 0 15,-35-18-15,0 35 16,-35-17-16,-1 34 15,-17-16-15,-35 52 16,17-53 0,-35 36-16,36-36 15,17 0-15,0-17 0,0 0 16,17-1-16,1 1 0,17-18 16,54-18-16,-54 1 15,18-1-15</inkml:trace>
  <inkml:trace contextRef="#ctx0" brushRef="#br1" timeOffset="320203.0853">14887 16457 0,'-35'-18'15,"70"36"-15,-88-36 0,18 18 16,35 18-16,-18 17 16,18 1-16,0 17 15,18-18-15,35 18 16,-35-36 0,35 36-16,-36-35 15,1 35-15,-18-35 16,-18-1-16,-17 1 15,17-18-15,1 0 16,-19-18 0,19 1-16</inkml:trace>
  <inkml:trace contextRef="#ctx0" brushRef="#br1" timeOffset="320790.9394">15117 16563 0,'0'18'16,"-18"17"-16,18 0 16,-18 0-16,18-17 0,18 53 15,0-54-15,34 19 16,-34-36 0,35 0-16,-18-18 15,-17-17-15,0 17 16,-18-17-1,0-1-15,-18 19 16,18 34 15,18 19-15,-1-36-16,1 17 16,-1-17-16,1 0 15,0-35-15,-1 17 16,-17-17-16,0 0 0,0 17 15,0-70-15,-17 53 16,-1-53-16,18 35 16,-35-18-1,17 36-15,18 17 0,-17 18 16,17 18-16,0 17 16,17 0-16,1 54 15,-1-37-15,1 1 0,17 36 16,1-72-16,-1 36 15,-17-18 1,17-17-16,-17 0 16,17-1-16,-18 1 15,19 0-15,-36-1 16,0 19-16,-18-36 16,-35 0-1,36 0-15,-19-18 16,19 0-16,-19-17 15</inkml:trace>
  <inkml:trace contextRef="#ctx0" brushRef="#br1" timeOffset="320986.3125">15663 16616 0,'18'-18'16,"0"18"-16,52-17 15,-35-1 1,1 18-16,-1-18 16,0 18-16,1-17 0,-19-1 15,1 18-15,-1-18 0,-17 1 16,-17-1-16</inkml:trace>
  <inkml:trace contextRef="#ctx0" brushRef="#br1" timeOffset="321118.8825">15840 16298 0,'0'36'16,"17"34"0,1-35-16,0 54 15,-1-54-15,19 53 16,-19-53-16,1-17 16</inkml:trace>
  <inkml:trace contextRef="#ctx0" brushRef="#br1" timeOffset="321408.3897">16087 16545 0,'-36'36'0,"72"-72"0,-72 89 16,36-35-16,0 35 16,18-36-16,17 19 15,-17-19-15,0-17 16,17 0-16,-17-17 15,-1 17-15,-17-18 0,0-17 16,0 17-16,0-17 16,0 17-16,-17 1 15,17-1-15,-18 0 16,18 36 0,18 17-1,-1-17-15,1 17 16,-1-35-16</inkml:trace>
  <inkml:trace contextRef="#ctx0" brushRef="#br1" timeOffset="321671.5617">16422 16528 0,'0'0'0,"0"17"16,-18-17-16,18 36 15,18-19-15,17 36 16,-35-35-16,35-1 16,-17 1-16,-18 0 15,0-1 1,-18-17 0,1 0-1,-1-17 16</inkml:trace>
  <inkml:trace contextRef="#ctx0" brushRef="#br1" timeOffset="321892.9883">16492 16175 0,'18'0'16,"-18"35"-16,18-17 16,-18 35-16,17-18 0,1 18 15,0 0-15,-1 70 16,1-87-16,-1 16 0,19 19 16,-19-53-16,19-18 15</inkml:trace>
  <inkml:trace contextRef="#ctx0" brushRef="#br1" timeOffset="322231.7692">16704 16563 0,'0'0'0,"0"18"0,-18 17 15,18-18-15,18 1 0,17 0 16,-17-1-16,17-17 15,-17-17-15,35-1 16,-36 0-16,1 1 0,-18-1 16,35-17-1,-35 17-15,18 1 16,0 17-16,17 0 16,-17 0-16,17 35 15,0-17-15,-17-1 16,-18 1-16,17-1 15,-17 1-15,-17 17 16,-1-17-16,-35 17 16,18-35-16,-18 18 15,35-18-15,-17 0 16</inkml:trace>
  <inkml:trace contextRef="#ctx0" brushRef="#br1" timeOffset="322337.2386">17321 16633 0,'-53'-17'15</inkml:trace>
  <inkml:trace contextRef="#ctx0" brushRef="#br1" timeOffset="331982.3026">21290 12788 0,'18'0'16,"-18"53"-1,17-18-15,-17 54 16,0-36-16,0-1 0,18 1 15,-18-17-15,18 17 16,-1 17-16,-17-35 16,18 18-16,-18-35 15,0 0-15</inkml:trace>
  <inkml:trace contextRef="#ctx0" brushRef="#br1" timeOffset="332287.7338">20955 13070 0,'0'18'0,"0"-36"0,18 36 16,-1-36-16,19 1 0,52-36 15,-53 18-15,36-36 16,-36 53-16,0 1 15,0-36 1,-35 35-16,36 18 16,-19 0-16,1 18 15,0-1-15,-1-17 0,19 18 16,-19 0-16,36 17 16,-35-17-16,35-1 15,-36 1-15,1 0 16,0-18-16</inkml:trace>
  <inkml:trace contextRef="#ctx0" brushRef="#br1" timeOffset="334204.7173">21396 9701 0,'0'-17'15,"0"-1"1,0 0-16,-18 1 15,-17-1-15,0 1 16,-36-1-16,36 18 16,-53 18-16,52-1 15,-52 18 1,53-17-16,0 17 0,-1-17 16,19 17-16,-1 54 15,1-37-15,34 37 16,1-36-16,17-1 0,0-16 15,1-1-15,69 53 16,-34-70-16,53 17 16,-72-17-16,72-36 15,-71 0-15,17-17 16,-34 0-16,-1 0 0,18-71 16,-36 53-16,-17-53 15,-17 53-15,-36-35 16,0 53-1,-35-36-15,35 53 16,-53-34-16,53 52 16,-53-18-16,71 18 15,-36 35 1,36 0-16,0 54 16,17-54-16,18 71 15,0-53-15,18 17 0,17 36 16,0-53-16,1 0 15,34 35 1,19-53-16,-54-17 16,18-18-16,35-18 15,-35 1-15,17-54 16,-34 18-16,-1 18 0,18-71 16,-36 53-16,-17-53 15,-17 54-15,-54-19 16,36 36-1,-18 17-15,-17 0 0,17 1 16,-88-1-16,70 18 16,18 0-16,-18 18 0,-34 17 15,69-17 1,-34 35-16,70 0 16,0 35-16,17-35 15,54 52-15,-18-52 16,70 18-16,-52-53 15,0-1 1,-1 1-16,1-18 0,-18-18 0,17 1 16,36-54-16,-36 0 15,-52 19-15,-18-1 16,0-36-16,-18 37 16,1-1-16,-71-53 15,52 70-15,-87-16 16,52 34-16,1 18 15,-54-18-15,71 36 16,-52 35-16,69-36 16,1 19-16</inkml:trace>
  <inkml:trace contextRef="#ctx0" brushRef="#br1" timeOffset="337502.1087">18433 13018 0,'0'-18'0,"0"36"31,17-18-31,1 17 0,0 18 15,52 18-15,-35-17 16,54 34 0,-36-35-16,17 18 15,-35-35-15,18 17 16,-35-17-16</inkml:trace>
  <inkml:trace contextRef="#ctx0" brushRef="#br1" timeOffset="337713.083">18733 12982 0,'-53'71'0,"106"-142"0,-124 177 16,18-18-1,18-52-15,-18 52 16,35-71-16,-17 36 16,35-17-16,0-19 15</inkml:trace>
  <inkml:trace contextRef="#ctx0" brushRef="#br1" timeOffset="338892.7734">19156 13247 0,'0'17'16,"0"1"0,0 17-16,0-17 0,0 17 15,-18 18-15,1-35 16,-1 17-16,0-17 16,1-1-16,-1 1 0,0-18 15</inkml:trace>
  <inkml:trace contextRef="#ctx0" brushRef="#br1" timeOffset="339371.2812">19438 13123 0,'0'-17'15,"-18"17"1,18 17-16,0 19 16,18-1-16,-18 0 15,18 36-15,-1-54 16,19 54-16,-19-53 16,1-1-16,0-17 15,-1 0-15,1 0 16,-1-17-16,1-36 15,-18 35-15,18-53 16,-18 36-16,0-18 16,0 36-16,17-1 15,-17 36-15,18 52 16,0-17 0,-1 53-16,19-53 15,-19 17-15,18 36 16,-17-18-1,-18-52-15,0-1 0,-35 0 16,-36-17 0,36 0-16,0-18 0,-71-18 15,18-17 1,35 17-16,0 0 16,0-17-16</inkml:trace>
  <inkml:trace contextRef="#ctx0" brushRef="#br1" timeOffset="339805.5319">18292 12806 0,'-36'-18'16,"72"36"-16,-89-53 0,0 35 0,35 17 15,-35 36-15,18-18 16,17 1-16,1 70 16,17-54-16,17 72 15,19-54-15,34 19 16,-35-36-16,71 17 15,-71-52-15</inkml:trace>
  <inkml:trace contextRef="#ctx0" brushRef="#br1" timeOffset="340138.3293">19667 12753 0,'0'0'0,"36"53"16,-1-36-16,-17 19 16,52 52-16,-35-35 15,18 70-15,-35-52 16,0-1-16,-18 54 16,0-54-16,-53 36 15</inkml:trace>
  <inkml:trace contextRef="#ctx0" brushRef="#br1" timeOffset="341144.3687">18591 13758 0,'0'36'15,"0"-19"1,0 19-16,0-1 0,0 0 16,0 53-16,18-52 15,0 52-15,-18-53 16,0-17-16,0 17 0,0 0 16,0-17-1</inkml:trace>
  <inkml:trace contextRef="#ctx0" brushRef="#br1" timeOffset="341551.2702">18450 13970 0,'18'0'16,"0"0"-1,17-18-15,-35 1 16,17-1 0,-17 0-16,0 1 15,0-1-15,0 1 16,0-1-16,0 0 0,18 1 15,-18-1-15,18 0 16,-1 1 0,1-1-16,-18 0 15,18 18 1,-1 18 0,-17 0-1,18-1-15,0 19 16,-1-19-16,1-17 15,35 36-15</inkml:trace>
  <inkml:trace contextRef="#ctx0" brushRef="#br1" timeOffset="342064.1055">19526 14058 0,'0'0'0,"0"35"16,0 1-16,0-19 0,0 54 16,18-36-16,-18 1 0,18-1 15,-18-18-15,17 1 0,1 17 16</inkml:trace>
  <inkml:trace contextRef="#ctx0" brushRef="#br1" timeOffset="342392.3662">19332 14146 0,'18'-17'32,"0"-1"-17,-1 0 1,1 1-16,-18-1 15,17 18-15,-17-17 0,18-1 16,0 18-16,-1 0 16,1 0-1,0 0-15,-1 0 0,19 18 16,-19-18-16,18 17 16,-17 1-1,0-1-15</inkml:trace>
  <inkml:trace contextRef="#ctx0" brushRef="#br1" timeOffset="363919.5506">30833 8625 0,'0'-17'0,"17"17"16,-34 0-1,-1 0 1,1-18 0,-19 18-16,19 0 0,-19 0 15,1-17-15,-18 17 0,18 0 16,-89-18-16,71 18 15,-105-18-15,87 18 16,-105 0-16,88 0 16,-1 0-16,-16 0 0,-89 0 15,88 0 1,-124-17-16,1 17 16,-18 0-1,124 0-15,-124 0 16,123 0-16,1 0 15,-1 17-15,1-17 16,-18 0-16,17 18 0,-123-18 16,124 18-16,-124-1 15,123-17-15,-87 0 16,105 18-16,-106-18 16,124 0-16,-88 0 15,87 0-15,-87 0 16,106 0-16,-72 0 15,72 17-15,17-17 16,0 0-16,0 18 0,18-18 16,0 18-16,-1-18 0,19 0 15,-1 0-15,0 17 16,18 1 0,0 0-1,18-1 1,0 36-1,-18-35-15,17 17 16,1 0-16,-18 1 0,18-1 16,-1 18-16,1-18 0,17 71 15,-17-35-15,-1-19 16,19 160-16,-19-71 16,-17 18-1,18 0 1,-18-71-16,0 71 15,0-71-15,0 88 16,0-88-16,0 71 16,0-71-16,0 1 0,0-1 15,0-18-15,0 19 16,0 69-16,0-70 16,-18 71-16,18-71 15,0-17-15,-17 0 16,17-1-16,0 71 15,17-70-15,-17 52 16,0-52-16,18 35 16,0-53-16,-18-1 15,0-16-15,17-1 0,1 36 16,-18-36-16,17 18 16,-17-18-16,18 0 15,0-17-15,-1 35 16,1-36-16,17 1 15,-17 0-15,35-18 16,-35 17-16,52-17 16,-35 0-1,54 0-15,-37 0 16,54 18-16,-53-18 16,88 0-16,-70 18 15,70-18 1,35 17-16,-87-17 15,-1 0-15,88 18 16,-88-18-16,106 0 16,-88 0-16,106 18 15,-106-18-15,88 17 16,-88-17-16,123 18 16,-123-18-16,123 0 15,-123 18-15,106-18 16,-107 0-16,107 17 15,-124-17-15,106 18 16,-106-18-16,1 0 16,-1 0-16,0 0 15,88 0-15,-105 0 16,88 0-16,-89 0 16,-17-18-16,18 18 0,-18 0 15,0 0-15,-18 0 0,0-17 16,18 17-1,-35-18-15,17 18 16,-17-18-16,-18 1 16,17 17-16,-17-18 0,0 0 15,0-17-15,-17 17 0,-1-35 16,0 36 0,18-18-16,-17-1 0,17 1 15,-18-53-15,18 53 16,0-71-16,18-18 15,-18 54-15,17-1 16,-17-17-16,36-88 16,-36 87-16,17-105 15,1 71-15,-18 17 16,35-123-16,-35 123 16,35-123-16,-35 105 15,36-123 1,-36 124-16,35-142 15,-35 142-15,35-160 16,-35 125-16,18 17 16,-18 17-16,0 1 0,0-89 15,-18 141-15,1-52 16,-1 70-16,-17-18 16,-1 54-16,1-1 15,18 18-15,-19 18 16,1-1-16,17 1 15</inkml:trace>
  <inkml:trace contextRef="#ctx0" brushRef="#br1" timeOffset="365781.1836">29545 14005 0,'0'-17'15,"0"34"-15,-17-52 0,-19 35 16,-17-18-16,0 1 16,0 17-16,-17-18 0,-1 18 15,-17 0-15,-18-18 0,1 18 16,-125 0-16,107 0 16,-18 0-16,0 0 0,-1 0 15,-16 0-15,-142 18 16,159-18-16,-142 0 15,142 18-15,-123-18 16,123 0-16,-89 17 16,107-17-1,17 0-15,18 0 0,-89 0 16,107 18-16,17-18 16,0 0-16,0 18 0,0-1 15,18 1-15,17 0 16,1-1-16,17 1 15,0-1-15,-18 19 0,18-19 16,0 1-16,0 17 16,18 36-16,-18-18 15,17 53-15,-17-36 16,18 71 0,-18-70-16,18 17 0,-18 0 0,17 89 15,1-72 1,0 89-16,-18-88 15,35 88-15,-35-88 16,35 71 0,-17-89-16,-1 71 15,-17-89-15,0 89 16,0-71-16,0-17 0,18-1 16,0 89-16,-18-71 15,17-17-15,-17-18 0,18-1 16,0 1-16,17 36 15,0-54-15,0 18 16,-17-18-16,17 0 16,1 1-16,-19-19 15,36 19-15,-35-19 16,17 1-16,-17-1 0,17 19 16,-17-19-16,17 1 15,0 0-15,-17-1 0,17-17 16,0 18-16,18-18 15,0 18-15,35-18 16,-52 0-16,87 17 16,-52-17-16,70 18 15,-53-18-15,0 0 16,0 0-16,18 17 0,88-17 16,-88 0-16,0 0 15,17 0-15,-17 0 0,18-17 16,-1 17-16,106-18 15,-105 18-15,105-17 16,-123 17-16,0 0 16,106 0-16,-124 0 15,106 0-15,-106 0 16,106 0 0,-88 0-16,-18 0 0,0 0 15,53 35-15,-88-35 16,35 17-16,-70 1 15,0-18-15,-1 18 16,-17-1-16,-17-17 31,-1-17-15,0-1-16,1 0 0,-1 1 0,18-18 16,-17-1-16,17-34 15,0 34-15,0-69 16,17 52-16,-17 0 0,18-88 15,-18 70 1,17-123-16,-17 71 16,18-124-16,-18 123 15,18-123-15,-18 124 16,17-124 0,-17 123-16,18-123 15,-18 142-15,0-1 16,0 0-16,18 0 0,-1-70 15,-17 70-15,18-53 16,0 89-16,-18-54 16,17 89-16,-17 0 15,18-1-15,-18 19 0,0-19 16,-18 36 15,1 18-15,-1-18-16,-17 18 15,-1-18-15,-34 0 16,35 0-16,-18-18 16,17 18-16,-69-35 15,34 17-15,-70-17 16,53 17-16,-18 0 16,0 18-16,0 0 0,-17 0 15,34 0-15,-69 36 16,122-36-16</inkml:trace>
  <inkml:trace contextRef="#ctx0" brushRef="#br1" timeOffset="384505.6628">16457 2275 0,'-18'0'16,"1"0"-16,-1 0 16,1 0-1,-1 0 1,18 18 0,0 0-1,35 17-15,-17-17 16,52 17-16,-34 0 15,17 0-15,17 18 16,71 53-16,-53-35 16,106 70-16,-88-71 15,106 89-15,-89-71 16,89 71-16,-88-88 16,105 35-1,-123-54-15,0-16 0,70 34 16,-53-17-1,-70-18-15,0 1 16,-35-19-16,-18 1 16,-18-18 15,-17-35-15,17 17-16,1-17 15</inkml:trace>
  <inkml:trace contextRef="#ctx0" brushRef="#br1" timeOffset="384839.6353">18468 3475 0,'18'18'32,"-1"-1"-17,36 54-15,-18-36 16,18-17-16,-17 17 0,17 0 15,17 18-15,-17-18 16,18 1 0,-54-19-16,36 19 15,-53-19-15,18 1 16,-18-1-16,-36 19 16,19-1-16,-54 18 15,36-35-15,-53 52 16,35-52-16,-18 35 15,36-36-15,35 1 16,-18-18-16,18 18 0,36-18 16,-19 0-16,19 17 15</inkml:trace>
  <inkml:trace contextRef="#ctx0" brushRef="#br1" timeOffset="388643.5237">27852 5768 0,'0'-18'15,"0"1"-15,17-1 16,-17-17-16,0-1 16,0 19-16,-17 17 15,-1 17 1,1 19-16,-19 34 0,19 1 15,-54 88-15,53-71 16,-17 53 0,35-71-16,18 36 15,17-70-15,-17 16 0,17-34 16,0 17-16,18-17 16,-18 0-16,54-18 0,-54 0 15,0-18-15</inkml:trace>
  <inkml:trace contextRef="#ctx0" brushRef="#br1" timeOffset="388843.424">28116 6121 0,'36'17'15,"-1"1"-15,36 35 16,-19-35-16,37 34 15,-36-34-15,17 17 16,-35-17-16,1 0 16,-1-18-16,-17 0 15</inkml:trace>
  <inkml:trace contextRef="#ctx0" brushRef="#br1" timeOffset="389038.1164">28628 6103 0,'-35'35'15,"17"-17"-15,-17 17 16,17 1-16,-17-1 0,-18 35 16,53-34-16,-18 34 15,18-52-15,0 35 16</inkml:trace>
  <inkml:trace contextRef="#ctx0" brushRef="#br1" timeOffset="389205.3675">28893 6368 0,'-18'35'16,"0"-17"-16,-35 17 15,36-18-15,-36 19 16,53-19-16,-18 1 16</inkml:trace>
  <inkml:trace contextRef="#ctx0" brushRef="#br1" timeOffset="389655.9851">29175 6227 0,'0'0'15,"-18"52"-15,18-34 0,-18 17 16,36 1 0,0-19-16,-1 1 0,19 17 0,17-17 15,-18-18 1,18-18-16,-36 18 15,19-53 1,-36 18-16,17 17 0,-17-17 16,18-18-16,-18 36 0,0-1 15,0 36 1,18 52 0,-1-35-16,1 18 15,17 71-15,-17-71 16,17 53-1,-35-71-15,0 35 16,-18-34-16,1-19 16,-18-17-16,17 0 0,-70 0 15,52-17-15,-52-19 16,53 19 0,-36-36-16,54 35 15,-1 1-15,18-1 16,0 0-16,0 1 0</inkml:trace>
  <inkml:trace contextRef="#ctx0" brushRef="#br1" timeOffset="389894.8643">29827 5733 0,'0'0'16,"89"35"-16,-54 0 16,0 18-16,-17 0 0,17 0 15,-17 18-15,-1-1 0,-17 71 16,0-70-16,-53 70 16,18-88-1,-53 70-15</inkml:trace>
  <inkml:trace contextRef="#ctx0" brushRef="#br1" timeOffset="391306.9333">22260 7179 0,'0'18'16,"-17"35"-1,17-18-15,0 18 0,17-18 16,-17 0-16,18 1 0,17-1 16,-17 0-16,35-17 15,-36-18 1,54 0-16,-53 0 15,-1-18 1</inkml:trace>
  <inkml:trace contextRef="#ctx0" brushRef="#br1" timeOffset="391600.9679">21943 7444 0,'0'0'16,"0"-18"0,0 0-16,35-17 15,0 0-15,1 0 16,-19 17-16,19-35 16,-19 35-16,1-17 15,-18 17 1,17 1-16,1 17 15,0 0-15,-1 17 16,36 1-16,-17 0 16,34 17-16,-35-17 15,-17-18 1,17 17-16</inkml:trace>
  <inkml:trace contextRef="#ctx0" brushRef="#br1" timeOffset="393271.8188">30762 2593 0,'0'0'0,"36"35"0,-1 0 0,35 18 15,-17-17 1,18 17-16,-36-36 0,36 19 16,-36-19-1,-17-17-15</inkml:trace>
  <inkml:trace contextRef="#ctx0" brushRef="#br1" timeOffset="393577.2368">30515 2893 0,'18'-35'15,"-36"70"-15,54-88 0,-1 0 16,-18 18-16,19-36 16,-19 36-16,-17 0 0,18-18 15,-18 17-15,0 1 16,0 17 0,18 1-16,-1 17 15,19 0 1,-1 0-16,18 17 0,35 1 15,-35-18 1,35 18-16,-35-1 16,-18-17-16</inkml:trace>
  <inkml:trace contextRef="#ctx0" brushRef="#br1" timeOffset="410045.8253">28116 7038 0,'-35'0'15,"17"0"-15,36 0 32,70 0-17,1 0-15,-1 0 0,18 0 16,123 18 0,53-18-16,-141 0 15,124 0-15,-159 0 16,35 0-16,-106 0 15</inkml:trace>
  <inkml:trace contextRef="#ctx0" brushRef="#br1" timeOffset="414116.5096">15857 9684 0,'18'0'16,"53"0"-1,-19 0-15,72-18 16,-53 18-16,-1 0 16,1 0-16,-18 0 0,17 0 15,18 0 1,-70 0-16</inkml:trace>
  <inkml:trace contextRef="#ctx0" brushRef="#br1" timeOffset="414764.9225">24395 9208 0,'17'0'32,"1"0"-32,70 0 15,-35 0-15,70 17 16,-52-17-16,52 18 16,-70-18-16,0 0 15,-35 0-15</inkml:trace>
  <inkml:trace contextRef="#ctx0" brushRef="#br0" timeOffset="438499.8291">25171 1817 0,'0'0'0,"-18"0"0,36 0 31,52 0-15,-17-18-16,71 18 15,-54-17-15,89 17 16,-71 0-16,141 0 16,-105 0-16,-1 0 15,177 17-15,-141-17 16,141 0-16,-159 0 15,-18 0-15,89 0 16,-106 0-16,-18 0 16,-17 0-16,-1 0 0,36 0 15,-71-17-15,18-1 16,-35 18-16,-18-18 16</inkml:trace>
  <inkml:trace contextRef="#ctx0" brushRef="#br0" timeOffset="438845.0732">27940 1464 0,'53'18'16,"0"35"0,35-18-1,0 18-15,-35-36 16,-18 1-16,71 17 16,-70-17-16,16 17 15,-34-35-15,-18 18 0,-18 0 16,-17-1-16,-53 18 15,35-17 1,-70 17-16,70 1 16,-36 17-16,54-18 15,0 0-15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29:59.18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9402 6191 0,'0'18'32,"0"35"-17,-18 0-15,18 53 16,0-54-16,0 1 16,18 18-16,-1-18 0,1 0 15,17 0-15,0-18 0,1 0 0,-1 1 16,53-1-1,-53-35-15,18 0 0,18 0 16,-1 0 0,-52-18-16,0 18 0,-18-53 15</inkml:trace>
  <inkml:trace contextRef="#ctx0" brushRef="#br0" timeOffset="182.8369">9543 6685 0,'17'0'15,"19"-17"1,16-1-16,-16 0 16,-19 1-16,19 17 0,-19-18 15,19 0 1,-19 18-16,-17-17 0</inkml:trace>
  <inkml:trace contextRef="#ctx0" brushRef="#br0" timeOffset="325.7507">9454 6279 0,'0'0'16,"18"-35"-16,0 18 15,52-19-15,-34 19 16,52-19-16,-53 36 15,0-17-15</inkml:trace>
  <inkml:trace contextRef="#ctx0" brushRef="#br0" timeOffset="661.182">10160 6720 0,'0'0'16,"0"36"-16,18-19 0,-18 1 15,-18-36 1,18-17 0,0 17-1,0-17-15,0 18 16,18-1-16,-18 0 15,17 18-15,19 0 16,-19 0-16,18 18 16,-17 0-16,-18-1 15,18 1-15,-1 17 16,19 18 0,-36-35-16,17-1 0,1 1 0,0-18 15</inkml:trace>
  <inkml:trace contextRef="#ctx0" brushRef="#br0" timeOffset="1089.8579">10583 6685 0,'0'0'0,"-17"0"0,-1 18 15,0-18-15,-17 17 0,18 19 16,17-19-16,0 1 0,0 17 15,17-17-15,36-18 16,-35 18 0,-1-18-16,72-36 15,-54 19 1,-18 17-16,-17-18 16,0 36-1,0 17-15,0 35 16,18-34-16,0 52 15,-18-53-15,0 18 16,17 18-16,-17-36 16,-17 0-16,17-17 15,-36 17-15,1-17 16,-35-1 0,34-17-16,-52 0 15,53-17-15,-36-18 16,36 17-16,0-35 15,17 18-15,18-36 16,18 36-16</inkml:trace>
  <inkml:trace contextRef="#ctx0" brushRef="#br0" timeOffset="1379.1062">10830 6015 0,'18'35'16,"-36"-70"-16,54 88 0,-19 35 15,-17-35-15,18 0 16,-18 17-16,17 1 0,1 52 15,0-52-15,-1-18 0,-17 0 16,36 0 0,-19 0-16,1-53 15,0 0-15</inkml:trace>
  <inkml:trace contextRef="#ctx0" brushRef="#br0" timeOffset="1523.9477">11165 6579 0,'0'36'0,"0"-72"0,0 89 16,18 0-16,-18-35 15,18 35 1,-1-53-16,19 35 16</inkml:trace>
  <inkml:trace contextRef="#ctx0" brushRef="#br0" timeOffset="1673.9089">11183 6368 0,'0'0'16,"18"0"-16,-1 17 15,1-17 1</inkml:trace>
  <inkml:trace contextRef="#ctx0" brushRef="#br0" timeOffset="1934.1801">11395 6526 0,'-18'36'15,"18"-19"-15,0 19 16,0-19-16,35 19 15,1-19-15,-19 1 16,1-1-16,0 1 0,17 17 16,-35-17-1,0 0-15,-18-18 16,-17 0-16,17 0 16,-17 0-1,17-18-15,-17 18 0,17 0 16,1 0-16</inkml:trace>
  <inkml:trace contextRef="#ctx0" brushRef="#br0" timeOffset="2341.2558">11624 6015 0,'0'0'16,"35"159"-16,-17-71 0,0 71 16,-1-71-16,-17-18 15,0 1-15,18-1 16,-18-34-16,0-19 15,18-34 1,-1-19-16,1 1 16,17-18-16,-35 36 15,18-1-15,-1 18 16,1 0-16,17 35 16,-17 1-16,0 34 15,-1-35-15,1 1 16,-1-19-16,1 19 15,-18-19-15</inkml:trace>
  <inkml:trace contextRef="#ctx0" brushRef="#br0" timeOffset="3953.6321">13053 6491 0,'0'0'16,"17"0"-16,19 18 16,-1-18-16,36 0 0,-1 0 15,18 0-15,89-18 16,-89 18-16,88 0 16,-88-18-16,-17 18 15,0 0-15,-19-17 0,1 17 16,-17-18-16,-1 18 0,0-35 15</inkml:trace>
  <inkml:trace contextRef="#ctx0" brushRef="#br0" timeOffset="4210.3554">13917 6244 0,'0'0'0,"18"0"0,35 18 16,-18-1-1,0-17-15,18 18 0,71 17 16,-71-17-16,70 35 16,-70-35-16,17 34 15,-52-16 1,-18 17-16,-35-36 16,-36 36-16,36-35 15,-53 35-15,35-53 16,-35 17-16,70 1 15,-17-18 1</inkml:trace>
  <inkml:trace contextRef="#ctx0" brushRef="#br0" timeOffset="4850.6951">15099 6332 0,'0'18'15,"18"-18"-15,34 0 16,1 0-16,71-35 16,-54 35-16,72-36 15,-72 36-15,36-17 16,-71 17-16,-17 0 15,17 0-15,-53 0 16,-17 0-16</inkml:trace>
  <inkml:trace contextRef="#ctx0" brushRef="#br0" timeOffset="5033.3553">15416 5944 0,'18'53'15,"0"-17"-15,17 16 0,-35 1 16,18 18-16,-1-1 16,1 1-16,-18 0 0,18-1 15,34 36-15,-34-53 16,0-18-16,35 36 16,-18-36-16,-17-35 15</inkml:trace>
  <inkml:trace contextRef="#ctx0" brushRef="#br0" timeOffset="5350.4598">15840 6562 0,'17'0'16,"36"-18"-1,0-17 1,-18 35-16,18-36 15,-17 19-15,-36-1 0,17-17 16,-17 17-16,-35 1 16,0 17-16,17 0 15,-52 0 1,17 35-16,35 0 0,0-17 16,1 52-1,34-34-15,19 17 16,-1-36-16,53 19 15,-53-19-15,71 1 16,-70-18-16,16-18 0,-34 18 16</inkml:trace>
  <inkml:trace contextRef="#ctx0" brushRef="#br0" timeOffset="5646.0776">16492 6385 0,'-17'0'0,"-1"0"16,0 0-1,18 18-15,0 0 16,18 17 0,0-18-16,17 19 15,-17-19-15,35 19 16,-18-19-16,18 19 15,-36-19-15,19-17 16,-36 18-16,17-18 16,-17-18 31</inkml:trace>
  <inkml:trace contextRef="#ctx0" brushRef="#br0" timeOffset="5811.5742">16704 6456 0,'0'0'16,"-35"35"-16,-1 0 0,1 18 16,18-17-16,17-1 15,0-17-15,17-18 16</inkml:trace>
  <inkml:trace contextRef="#ctx0" brushRef="#br0" timeOffset="6002.06">16933 6368 0,'0'0'16,"89"-18"-16,-37 18 0,-16-18 15,34 1-15,-52-1 16,0 18-16,-18-18 16,-18 18-16,0-17 15,1-1-15,-19 18 16</inkml:trace>
  <inkml:trace contextRef="#ctx0" brushRef="#br0" timeOffset="6155.6959">17092 6156 0,'0'0'16,"18"106"-16,-1-53 0,-17 53 15,18-54-15,-18 1 16,18 36-16,-1-72 16,-17 36-16</inkml:trace>
  <inkml:trace contextRef="#ctx0" brushRef="#br0" timeOffset="7313.2154">18239 6332 0,'0'0'15,"-18"-17"-15,0 17 0,-35-18 16,18 36 0,-18 17-16,36-17 15,-19 52-15,36-35 16,0 1-16,18-19 0,17 19 16,-17-19-16,17 1 0,18-18 15,-18 0-15,18 0 16,18-18-16,-36 1 15,0-36-15,-35 35 16,0-17-16,0 17 16,-17 1-1,-1-1-15,0 18 16,18 18 0,36 34-16,-36-34 15,53 17-15,-36-17 16,1-18-1,-18-18 17,0-17-32,0 0 15,18 17-15,-1-17 16,1 17-16,-1 1 16,1 17-1,0 0-15,-1 35 16,-17-17-16,18-1 15,0 36-15,17-35 16,-17-1-16,-1-17 16,19 18-1,-1-18-15,0-18 16,-17 1-16,-1 17 0,1-36 16,0 19-16,-18-1 15,-18 1-15,0 17 16,1-18-16,-1 18 15,0 0-15,1 18 16,17-1 0,0 36-16,0-18 15,17 18-15,1-35 16,17 17-16,-17-17 16,0 0-16,17-18 15,-17 0-15,-1-36 16,-17 19-16,0-19 15,0 19-15,-17-19 16,-1 19-16,18-1 16,0-17-16,18 52 47,-1-17-32,-17 18-15,18 0 16</inkml:trace>
  <inkml:trace contextRef="#ctx0" brushRef="#br0" timeOffset="7547.154">18838 5697 0,'0'0'0,"18"89"0,0-37 16,17 90-16,-17-72 16,17 89-16,-35-71 15,17-17-15,19 52 16,-19-88-16,1 18 16,0-35-16,-1 17 0,1-35 15,0 0-15,-1 0 0</inkml:trace>
  <inkml:trace contextRef="#ctx0" brushRef="#br0" timeOffset="7891.5968">19156 6368 0,'0'17'16,"0"-34"-16,17 52 0,-17-17 0,0-1 16,18 1-16,-18-1 15,18 19 1,-1-36-16,1 0 15,-18-18 1,0 0-16,0 1 16,18 17-16,-1 17 15,19 36 1,-19-17-16,19 70 16,-1-71-16,0 35 15,-17-34-15,-18 17 16,0-36-1,-18-17 1,0 0-16,-34-17 16,34-19-16,-17 1 15,17 17-15,0-17 16,1 0-16</inkml:trace>
  <inkml:trace contextRef="#ctx0" brushRef="#br0" timeOffset="8197.9172">19597 6315 0,'-35'0'0,"70"0"0,-88 17 16,35-17-16,18 36 15,18-19-15,17 36 16,-17-35-16,35 17 15,-36-35 1,19 35-16,-36-17 16,0 0-1,-18-18-15,-17 0 16,17 0-16,0-18 0,1 18 16,-18 0-1,17-18-15,18 1 16,18-1-1</inkml:trace>
  <inkml:trace contextRef="#ctx0" brushRef="#br0" timeOffset="8315.0222">19738 6279 0,'18'0'15</inkml:trace>
  <inkml:trace contextRef="#ctx0" brushRef="#br0" timeOffset="8619.5291">19879 6279 0,'0'36'16,"0"17"-1,18-18 1,-18-17-16,35 34 16,-17-34-16,-1 0 15,-17-1-15,0 1 16,-17-18-1,-1 0-15,-17 0 16,17 0-16,0 0 16,18-18-1</inkml:trace>
  <inkml:trace contextRef="#ctx0" brushRef="#br0" timeOffset="9350.6967">20937 6227 0,'0'0'0,"18"0"32,35 0-32,0 17 15,0-17-15,88 0 16,-71-17-16,72-1 15,-72 18-15,36-18 16,-53 1-16,-18-1 16</inkml:trace>
  <inkml:trace contextRef="#ctx0" brushRef="#br0" timeOffset="9564.8759">21643 5997 0,'18'0'15,"17"0"-15,0 18 0,71 0 16,-53-1-16,53 36 16,-53-18-16,0 18 15,-36-17-15,-34 16 16,-1-16-16,-35-1 16,18-17-16,-36 17 15,36-35-15,17 0 16</inkml:trace>
  <inkml:trace contextRef="#ctx0" brushRef="#br0" timeOffset="9816.1788">23178 6244 0,'17'0'15,"1"0"-15,-1 0 16,1-17-16,0 17 15</inkml:trace>
  <inkml:trace contextRef="#ctx0" brushRef="#br0" timeOffset="9948.7535">23618 6227 0,'0'0'15,"53"-18"-15</inkml:trace>
  <inkml:trace contextRef="#ctx0" brushRef="#br0" timeOffset="10092.1348">23936 6262 0,'0'0'16,"35"0"-16,-17 0 0,17-18 15,-17 18-15,35 0 16</inkml:trace>
  <inkml:trace contextRef="#ctx0" brushRef="#br0" timeOffset="10860.9098">27058 6174 0,'18'17'15,"52"-17"-15,-34 0 16,105 0-16,-53 0 16,106 0-1,-106 0-15,141 0 16,-123 0-16,0-17 0,106-1 15,-124 18-15,-18-18 16,-17 1-16,-17 17 16,-19-18-16,-17 0 15</inkml:trace>
  <inkml:trace contextRef="#ctx0" brushRef="#br0" timeOffset="11144.3136">28222 5874 0,'36'0'16,"34"17"-1,-17-17-15,70 36 16,-70-1-16,18-17 16,35 35-1,-53-18-15,17 18 16,-52-36-16,-18 1 0,0 0 15,-18-1-15,1 1 0,-36 0 16,0-1-16,0 1 16,-18-1-16,18 1 0,0 0 15,18-1-15,0 1 16,0 0-16,17-1 0,0 19 16</inkml:trace>
  <inkml:trace contextRef="#ctx0" brushRef="#br0" timeOffset="11943.8958">29475 5574 0,'-18'-18'16,"18"36"-16,18 52 16,-18-17-1,35 106-15,-35-71 16,18 1-16,-1 87 16,-17-106-16,18 72 15,-18-107-15,17 35 16,1-52-16,0-18 15</inkml:trace>
  <inkml:trace contextRef="#ctx0" brushRef="#br0" timeOffset="12128.0714">29475 5803 0,'53'-17'0,"-18"-1"15,88 0 1,-52 1-16,88-19 16,-89 19-16,18-1 15,-70 18-15,-36 0 16</inkml:trace>
  <inkml:trace contextRef="#ctx0" brushRef="#br0" timeOffset="12256.942">29580 5997 0,'0'0'16,"106"18"-16,-35-18 0,52-18 15,-70 18-15,-18-17 16</inkml:trace>
  <inkml:trace contextRef="#ctx0" brushRef="#br0" timeOffset="12513.64">30074 6279 0,'18'53'16,"-36"-106"-16,54 124 0,-19-53 0,1-18 16,0-18-16,-18-17 15,0-1 1,17 1-16,-17-35 15,-17 34-15,17 1 0,0-18 16,17 36-16,1-19 16,-1 36-16,19 0 15,-19 18 1,1 0 0</inkml:trace>
  <inkml:trace contextRef="#ctx0" brushRef="#br0" timeOffset="13069.1005">30374 6297 0,'0'0'16,"53"0"-16,-35 0 0,17 0 16,0-18-16,1 18 0,-1-17 15,0-36-15,-35 35 16,0 1-16,-18-1 15,-34 0 1,16 18-16,19 0 0,-54 18 16,53-18-16,1 35 15,17-17-15,0 0 16,35 34-16,0-34 16,36 0-16,-36-1 15,-17-17-15,35 18 16,-36-18-16,1 0 15,-18-18-15,0 1 16,18 17 0,-1 0-1,1 0 1,-18 17-16,18-17 16,-1 18-16,1 0 15,-18-36 16,0 0-15,0 1-16,0-19 0,0 1 16,18 18-16,-1-1 0,18-17 15,-17 35 1,17 17 0,-35 1-16,18 0 0,17 17 15,-17-18-15,-18 1 16,35 17-1,-17-17-15</inkml:trace>
  <inkml:trace contextRef="#ctx0" brushRef="#br0" timeOffset="13575.2427">31115 6227 0,'-35'17'16,"70"-34"-16,-70 52 0,35-18 0,0 36 15,17-35-15,1 17 16,53 1-16,-36-19 16,18-17-16,-18 0 15,0-17-15,-17-1 0,17-17 16,-17-36-1,0 36-15,-18-53 16,0 52-16,17-17 0,-17 18 16,0-18-16,18-53 15,-18 71-15,0 17 16,0 1-16,0 34 16,0 72-16,0-54 15,0 18-15,0 17 0,0-17 16,0 0-16,0 0 0,0 35 15,17-70-15,-17 35 16,18-53-16,-18 18 16,18-18-1,-1-18-15,19 0 16,-1 18-16,-17 0 16,-1 18-16,1 0 15,-1 34-15,1-16 16,0 17-16,-1-36 15</inkml:trace>
  <inkml:trace contextRef="#ctx0" brushRef="#br0" timeOffset="17796.2456">9631 7849 0,'0'18'16,"0"17"-16,0 18 0,-18 71 15,18-36-15,0-18 16,35 54-16,-17-71 16,53 17-16,-36-34 15,71-1-15,-36-17 16,36-18 0,-53-18-16,18 0 15,-36 1-15,-17 17 16</inkml:trace>
  <inkml:trace contextRef="#ctx0" brushRef="#br0" timeOffset="17960.4868">9825 8378 0,'53'-17'15,"-106"34"-15,141-69 0,-35 16 16,-18 19-16,18-1 15,-53 0-15</inkml:trace>
  <inkml:trace contextRef="#ctx0" brushRef="#br0" timeOffset="18108.4514">9631 7867 0,'0'0'16,"35"-35"-16,0 17 0,18 18 15,36-35-15,-54 17 16,18 18-16,17 0 16,-34 18-16</inkml:trace>
  <inkml:trace contextRef="#ctx0" brushRef="#br0" timeOffset="18424.222">10460 8484 0,'0'0'0,"-18"0"0,1 0 15,-1-35-15,0 0 16,18-18-1,0 18-15,18 17 16,17-35-16,-17 35 16,35 18-16,-36 18 15,19 0-15,-19-1 0,1 19 16,0 16 0,-1-16-16,-17-19 0,36 36 15,-36-35-15,17-18 16</inkml:trace>
  <inkml:trace contextRef="#ctx0" brushRef="#br0" timeOffset="18818.2317">10883 8255 0,'-35'0'16,"70"0"-16,-88 0 0,36 0 0,-1 18 15,-17 17-15,35-17 16,0 17-1,0-18-15,17 19 16,1-36-16,0 0 0,-1 0 16,1 0-16,0 0 0,17-18 15,-18 0-15,1 18 16,0 0 0,-18 53-1,17-17-15,-17 17 0,36 35 16,-19-35-16,1-18 15,0 18-15,-1 0 16,-17-18-16,-35 0 16,17-17-16,-17-18 0,17 18 15,-52-18 1,35-18-16,-18 18 16,17-35-16,19 17 0,-54-35 15,54 0-15,-19-35 16,36 18-16,18 17 15,-18-18-15</inkml:trace>
  <inkml:trace contextRef="#ctx0" brushRef="#br0" timeOffset="19031.5247">11024 7673 0,'0'0'0,"36"70"16,-19-17-16,-17 18 15,18 0-15,0-1 16,-1 1-16,1-1 0,-1 1 0,36 35 16,-35-54-16,0 1 15,-1-17 1,-17-19-16,18-17 0,-18-17 16</inkml:trace>
  <inkml:trace contextRef="#ctx0" brushRef="#br0" timeOffset="19158.6659">11377 8290 0,'0'0'15,"0"36"-15,0-19 16,18 1 0,-1-18-1</inkml:trace>
  <inkml:trace contextRef="#ctx0" brushRef="#br0" timeOffset="19285.6221">11395 8096 0,'17'18'16,"1"-18"-16,0 0 15,-18 18-15</inkml:trace>
  <inkml:trace contextRef="#ctx0" brushRef="#br0" timeOffset="19535.0576">11642 8167 0,'-18'17'16,"36"-34"-16,-54 52 0,36-17 0,18 35 15,-18-36-15,18 1 16,-1 0-16,19-1 15,-19 1-15,1-18 16,0 17-16,-36-17 16,-17 0-1,-1 0-15,-17 0 16,18 0-16,-18 0 16,36 0-1,-1 0-15</inkml:trace>
  <inkml:trace contextRef="#ctx0" brushRef="#br0" timeOffset="19861.4632">11836 7779 0,'0'0'0,"35"106"0,-35-53 16,18 88-16,-18-71 15,0 71-15,0-88 16,0 0-16,0-35 16,17-1-1,-17-34-15,36-19 16,-19 19-16,18-36 16,-35 18-16,53-1 15,-35 36-15,35 18 16,-35 0-16,17 17 15,-18 0-15,19 0 16,-36-17-16,17 35 16,-17-35-16</inkml:trace>
  <inkml:trace contextRef="#ctx0" brushRef="#br0" timeOffset="25632.6612">13264 8149 0,'18'0'93,"0"0"-93,-1 0 16,19 18 0,-19-18-16,19 0 0,16 0 15,-34 0-15,53 0 16,-36 0-16,36 17 15,-36 1 1,71-18-16,-36 18 16,71-18-16,-53 0 15,89 0-15,-71-18 16,105 18-16,-105-18 16,124 18-1,-107 0-15,-17 0 16,17-17-16,1 17 0,-1 0 0,142-18 15,-124 18-15,141-17 16,-158-1 0,17 18-16,0 0 0,0-18 15,0 18-15,141 0 16,-141 0-16,1-17 0,16 17 16,124 0-16,-140 0 15,-1 0-15,141 0 16,0 0-1,-158 0-15,158 0 16,-141 0-16,0 0 0,0 0 16,0 0-16,0 0 0,1 0 15,140 0-15,-141 0 16,0 0-16,0 0 16,18 0-16,123 0 15,-141 0-15,159 0 16,-141-18-16,141 18 15,-159 0-15,159-18 16,-159 18-16,141-17 16,-141 17-16,0 0 15,0-18-15,18 18 0,-18 0 16,0 0-16,0-18 0,124 18 16,-124 0-16,106-17 15,-106 17-15,106 0 16,-106 0-1,106 0-15,-141 0 16,141 0-16,-141 0 16,123 0-16,-123 0 15,123 0 1,-123 17-16,0-17 0,0 0 16,-1 0-16,125 0 15,-124 0-15,-18 0 0,106 0 16,-106 18-16,0-18 15,71 0 1,-18 0-16,-88 18 16,18-18-16,34 0 15,-52 17-15,36-17 16,-54 18-16,0-18 0,0 18 16,18-18-16,-35 0 15,0 17 1,-1-17-16,-17 18 31</inkml:trace>
  <inkml:trace contextRef="#ctx0" brushRef="#br0" timeOffset="26438.8285">28293 8096 0,'17'0'32,"36"0"-17,-17 0-15,52-17 16,-53 17-16,71 0 16,-36 0-1,-52 0-15,0 0 0,-1 0 16</inkml:trace>
  <inkml:trace contextRef="#ctx0" brushRef="#br0" timeOffset="26716.5543">28487 7849 0,'17'18'15,"1"-18"-15,17 18 0,1-1 16,34 19-16,-17-19 16,18 36-1,-18-35-15,17 35 16,-52-36-16,-1 36 16,-17-18-16,-52 1 15,16-19-15,-70 19 16,53-19-16,-52 1 15,69 0-15,1-1 16,35 1-16</inkml:trace>
  <inkml:trace contextRef="#ctx0" brushRef="#br0" timeOffset="27184.1734">29528 7691 0,'0'0'0,"17"70"16,1-35-16,-1 36 0,1-18 15,17 70 1,-17-52-16,35 35 16,-35-53-16,17 35 15,-18-53-15,1-17 16</inkml:trace>
  <inkml:trace contextRef="#ctx0" brushRef="#br0" timeOffset="27356.4449">29563 7796 0,'53'0'16,"-106"0"-16,141-17 0,-35 17 0,53 0 15,-53-18-15,52 18 16,-69 0 0</inkml:trace>
  <inkml:trace contextRef="#ctx0" brushRef="#br0" timeOffset="27489.5093">29580 8061 0,'89'18'16,"-36"-18"-16,70 0 16,-70 0-16,-18-18 0,0 18 15</inkml:trace>
  <inkml:trace contextRef="#ctx0" brushRef="#br0" timeOffset="27740.3081">30145 8308 0,'18'-18'16,"-18"1"-16,-18-36 15,18 17-15,0 1 16,0 18-16,0-19 0,0-17 15,0 36-15,35-1 16,-17 0-16,-1 18 16,1 18-16,-18 0 15</inkml:trace>
  <inkml:trace contextRef="#ctx0" brushRef="#br0" timeOffset="28273.9511">30286 8220 0,'53'0'16,"-35"0"-16,17-18 15,35 0-15,-52 1 16,17-1-16,1 1 16,-19-1-16,-17 0 15,-17 1-15,-1 17 16,-17-18-16,-18 36 15,17-18-15,19 17 0,-18 19 16,17-19-16,18 36 16,18-18-16,34 1 15,-16-19-15,34 19 16,-34-36 0,34 0-16,-52-18 15,-1 0-15,-17 1 16,0-1-16,-17 36 31,34-1-15,1 1-16,-18 0 15,18-1-15,17-17 16,-17 0-16,-18-17 16,0-1-16,0-17 15,17 17-15,1-17 16,-18 17-1,35 0-15,-17 18 16,17 0-16,-17 0 16,-1 18-16,1 17 15,0-17-15,-18 0 0,17-1 16,19 1 0</inkml:trace>
  <inkml:trace contextRef="#ctx0" brushRef="#br0" timeOffset="28717.5525">31044 8202 0,'-17'0'0,"17"35"16,0 18 0,0-35-16,35 52 15,-17-52-15,35 17 16,-36-35-16,36 0 15,-18-17-15,1-36 16,-19 0-16,-17 18 16,18-18-16,-18 17 0,18-69 15,-18 52 1,0-53-16,0 71 16,-18 17-16,18 36 15,0 52 1,-18 1-16,18-18 0,0 88 15,18-88 1,0 0-16,-18-1 0,17-16 16,1-1-16,0 0 15,-1-35-15,1-17 16,0 17-16,17-36 16,-18 36-1,36 0-15,-17 0 16,-19 0-16,1 18 0,0 0 15,-1-1-15,1 36 16,-18-35-16,0 0 0</inkml:trace>
  <inkml:trace contextRef="#ctx0" brushRef="#br0" timeOffset="33317.1735">2081 6914 0,'0'-17'16,"0"-1"-1,-17 18 1,-1 0-16,18 18 15,-35 35-15,17-18 16,1 36-16,-1-1 0,0 1 16,18 87-16,0-69 15,18 52-15,0-88 16,34 52 0,-16-69-16,52 34 15,-53-52-15,36 0 16,-36-1-16,18-17 15</inkml:trace>
  <inkml:trace contextRef="#ctx0" brushRef="#br0" timeOffset="33567.2632">2487 7214 0,'53'53'16,"-106"-106"-16,124 142 0,-1-19 15,-17-35-15,0 1 16,0-19-16,0 19 16,-18-1-16,18-18 0,0 1 15,-18 17-15,36 1 16,-36-36-16,-17 17 15</inkml:trace>
  <inkml:trace contextRef="#ctx0" brushRef="#br0" timeOffset="33774.6072">2999 7232 0,'-53'106'16,"106"-212"-16,-142 247 0,72-88 0,-18 0 16,-18 35-16,35-35 15,-17 18 1,35-54-16,0 18 16</inkml:trace>
  <inkml:trace contextRef="#ctx0" brushRef="#br0" timeOffset="34034.7186">3545 7567 0,'-17'53'15,"34"-106"-15,-52 141 0,35-52 16,-17-19-16,17 1 0,-18-1 16,18 1-16,-18-18 0,18 18 0,-17-18 15</inkml:trace>
  <inkml:trace contextRef="#ctx0" brushRef="#br0" timeOffset="34495.724">3986 7214 0,'0'0'0,"-17"36"15,17-1-15,-18 18 16,18-18-16,0 0 0,0 1 16,18-19-16,35 36 15,-18-53-15,18 18 16,-18-36-16,18-17 16,-35 0-16,-1-1 15,1 19-15,0-19 16,-18 19-16,17-18 0,-17 17 15,0 0-15,18 36 16,0 35 0,-18-18-16,35 53 15,-35-52-15,35 52 16,-35-35-16,0 17 16,-18-35-1,-17 18-15,18-35 0,-1 0 16,-53-18-1,54 17-15,-19-34 0,-16-1 16,34 0-16,-17-17 16,17 0-16,0-18 15</inkml:trace>
  <inkml:trace contextRef="#ctx0" brushRef="#br0" timeOffset="34801.8538">4463 6597 0,'53'0'15,"-106"0"-15,141 35 0,-71 1 16,19 16-16,-19 19 0,19-18 15,-1 17-15,-17 1 0,17 0 16,0 52-16,-17-70 16,-1 70-16,-17-70 15,0 0-15,-17 0 16,-18 35-16,17-52 16,-35 34-16,18-35 15,-36 18-15,36-35 16</inkml:trace>
  <inkml:trace contextRef="#ctx0" brushRef="#br0" timeOffset="35414.6638">2699 8255 0,'-18'0'15,"18"18"16,-18 17-31,1 0 16,-1 0-16,1 1 0,-36 52 16,17-53-16,-34 36 15,52-36-15,-35 18 16,36-35-16,-1-18 16,0 0-1</inkml:trace>
  <inkml:trace contextRef="#ctx0" brushRef="#br0" timeOffset="35713.6217">2434 8255 0,'18'-18'16,"35"1"0,-18 17-16,0-18 0,18 0 0,18-17 15,-18 35-15,-36-17 16,19 17 0,-19 0-16,-17 17 0,0 54 15,0-1 1,-17 1-1,17-54-15,-18 36 16,18-35-16</inkml:trace>
  <inkml:trace contextRef="#ctx0" brushRef="#br0" timeOffset="36119.8025">1235 8943 0,'0'0'16,"-18"35"-16,18-17 0,0 52 16,0-34-16,18 52 15,-1-53-15,36 36 16,-35-54-16,0 1 15,17 0-15,-18-1 0,36-17 16,-35 18-16,0-36 16,-1 18-16,-17-35 15</inkml:trace>
  <inkml:trace contextRef="#ctx0" brushRef="#br0" timeOffset="36264.9802">1323 9208 0,'18'-18'0,"-1"18"16,18-18 0,-17 1-16,0 17 15,-1-18-15</inkml:trace>
  <inkml:trace contextRef="#ctx0" brushRef="#br0" timeOffset="36382.3502">1341 9049 0,'0'0'0,"0"-36"16,0 19-16,0-1 0,17 1 16,1 17-16,-1 0 0,19 0 15,-19 0-15,1 0 16</inkml:trace>
  <inkml:trace contextRef="#ctx0" brushRef="#br0" timeOffset="36876.5658">1658 9260 0,'0'0'15,"0"18"-15,18-18 32,-18-18-17,0 1-15,17-1 16,-17 1-1,18 17 17,-18 17 15,0 1-32,0-1 1,18 1-16,-18 0 15,17-18-15,19 0 16,-36 17 0,17 1-1,1 17 1,-18 1-16,17 34 16,-17-35-16,0-17 0,0 17 15,-17-17-15,-1 0 16,-17-18-1,17 0-15,-17-18 16,17 0-16,1 18 0,-1-53 16,0 36-16,18-1 0,0-52 15,18 34-15</inkml:trace>
  <inkml:trace contextRef="#ctx0" brushRef="#br0" timeOffset="37071.6579">1782 8925 0,'17'36'0,"-34"-72"0,52 89 15,-18-18-15,1-17 0,0 17 16,-1 1-16,-17 17 16,18-18-16,-18 18 0,0-18 0,18 0 15,-1-17 1,-17 0-16,0-36 15</inkml:trace>
  <inkml:trace contextRef="#ctx0" brushRef="#br0" timeOffset="37387.6625">1976 9190 0,'17'18'16,"-34"-36"-16,52 36 15,-18-18 1,-17-18-1,0 0 1,0 1 0,0-1-1,18 18-15,0-18 16,-1 18-16,1 0 16,0 18-1,-18 0 1,0-1-16,0 1 0,0 0 15,-18-1 1,18 1-16,0-1 16,0 1-1,-18-18 1,18-18-16</inkml:trace>
  <inkml:trace contextRef="#ctx0" brushRef="#br0" timeOffset="37600.0075">2187 8978 0,'18'71'0,"-36"-142"0,54 177 15,-19-35-15,-17-36 16,18-17-16,17 34 16,-17-52-16,-1 0 15,1 0 1,0-17-16,-1 17 15,1 17 1,17 1 0,-17-18-16</inkml:trace>
  <inkml:trace contextRef="#ctx0" brushRef="#br0" timeOffset="38082.592">4445 8220 0,'35'70'16,"-70"-140"-16,106 176 0,-36-54 16,0 1-16,36 18 15,-18-36-15,17 1 16,-35-19-16,1 1 0,17-1 15,-53-34 1</inkml:trace>
  <inkml:trace contextRef="#ctx0" brushRef="#br0" timeOffset="38333.426">4463 8590 0,'-18'-35'15,"18"17"-15,0 1 16,0-54-16,0 36 16,-35-36-16,17 36 15,0-18-15,18 35 16,-17 1-16,17-1 16,17 18-1,1 0-15,35 18 16,-18-1-16,1-17 0,52 36 15,-35-36-15,-18 17 16</inkml:trace>
  <inkml:trace contextRef="#ctx0" brushRef="#br0" timeOffset="38579.2663">5186 8484 0,'17'36'16,"-34"-72"-16,34 125 0,1-54 0,-18 18 16,18 17-16,-18-17 0,17 0 15,-17 0-15,36 0 16,-19-18-16,1-17 15,0-18 1</inkml:trace>
  <inkml:trace contextRef="#ctx0" brushRef="#br0" timeOffset="38744.2655">5186 8502 0,'53'0'15,"-36"0"-15,36-18 16,-35 18-16,0 0 0,-18 18 16,17-18-16,-17 18 0,-17-1 15,-1 1-15</inkml:trace>
  <inkml:trace contextRef="#ctx0" brushRef="#br0" timeOffset="38872.6066">5203 8714 0,'36'0'15,"-72"0"-15,89 0 0,0-18 16,-17 0-16,17 1 16,-18-1-1,-18 18-15</inkml:trace>
  <inkml:trace contextRef="#ctx0" brushRef="#br0" timeOffset="39065.4773">5486 8784 0,'17'18'15,"-34"-36"-15,52 53 0,0-35 16,-35-17 0,-17-1-1,17 1 1,-18-1-16,18 0 0,-18 1 16,18-1-16,0-17 0,0-1 15,18 19-15,0-1 16,-1 18-1</inkml:trace>
  <inkml:trace contextRef="#ctx0" brushRef="#br0" timeOffset="39501.7658">5644 8784 0,'18'0'16,"-36"0"-16,54 0 0,-1 0 15,-17-17-15,-1-1 0,1 0 16,0 1-16,-18-1 0,0 0 16,0 1-16,0-1 15,-18 18-15,0-18 16,1 18-16,-1 18 16,18 0-1,0 17-15,18 0 16,-18-17-16,17 0 0,1 17 15,17 0 1,-17-17-16,-1-18 16,-17-18 15,0-17-15,18 35-16,-18-35 15,18 17 1,-1 0-16,1 18 15,0 0-15,-1 0 16,1 36-16,-18-19 16,0 1-16,18-1 0,-1 1 15,1 0-15</inkml:trace>
  <inkml:trace contextRef="#ctx0" brushRef="#br0" timeOffset="39973.1363">6156 8643 0,'0'0'16,"-18"53"-16,18-18 0,0-17 16,36 17-16,-19-35 15,36 18 1,-18-18-16,1-35 15,-19 17-15,1-17 16,0-1-16,-18-34 16,-18 52-16,0-52 15,18 34-15,-35-34 16,17 52-16,18 0 16,0 54-1,36 52 1,-19-35-16,-17 0 0,36 35 15,-19-53-15,19 18 16,-19-35-16,1-18 16,-1 17-16,1-34 15,0-18 1,-1 17-16,1 0 0,0 1 16,-1 17-1,1 35 1,-18-17-16,18-1 15,-1 18-15,-17-17 16,18 0-16</inkml:trace>
  <inkml:trace contextRef="#ctx0" brushRef="#br0" timeOffset="100974.9607">15169 12030 0,'36'106'0,"-72"-212"0,89 300 16,-35-88-16,-18-18 16,18 35-16,-18-17 0,17 0 15,-17-18-15,0 89 16,18-125-16,-18 37 15,18-54-15,-18 0 16,17-35-16,-17-17 16</inkml:trace>
  <inkml:trace contextRef="#ctx0" brushRef="#br0" timeOffset="101463.018">15575 12823 0,'35'71'15,"-70"-142"-15,70 177 0,1-17 16,-36-37-16,17 19 16,1-53-16,-18-1 0,18 1 15,-1-36 1,1-35-1,-18 0-15,18-17 16,-1 17-16,1-18 16,-1 54-16,1-1 15,17 18-15,-17 18 16,-18 17-16,18 0 16,-18 1-16,0-1 0,17 35 15,-17-52-15,0 17 16,18-17-16,0-18 15,-18-18-15,35 1 16,-35-19-16,35-16 16,-17 16-16,35 1 15,-36 17-15,1 1 16,0 34-16,-18 19 16,17-1-1,-17 53-15,0-53 16,18 36-16,0-36 15,34-17-15,-34-1 16,17-17-16</inkml:trace>
  <inkml:trace contextRef="#ctx0" brushRef="#br0" timeOffset="101808.9894">16492 12912 0,'-35'0'15,"70"0"-15,-88 0 0,36 17 0,-18 19 16,17-19-16,18 36 16,0-18-16,0 18 15,18-35-15,17 0 16,-18-18-16,19 0 16,-19-18-1,1-35-15,0 35 16,-1-52-16,-17 52 15,0-35-15,-17 53 16,17 36 15,0 17-31,17-18 16,19 18-16,-19-36 16,18 1-16,18 0 15,-17-18-15,-1 17 16,-17-17-16,17-17 0</inkml:trace>
  <inkml:trace contextRef="#ctx0" brushRef="#br0" timeOffset="102214.5191">16916 12912 0,'-36'0'0,"19"17"15,-18 19-15,35-1 16,-18 18-16,18-36 15,35 36 1,-17-35-16,-1-18 0,19 0 16,-19 0-16,19 0 15,-19-35-15,1-1 16,-18 19-16,18-36 16,-18 35-16,0 1 15,0 34 1,17 36-1,-17 0-15,18 0 0,-1 0 16,36 53-16,-35-36 16,0 18-16,-18-35 15,0-17-15,-18 17 16,0-36-16,-35 1 16,18 0-16,-35-36 15,52 0-15,-35-35 16,35 18-16,1-53 15,17 53-15,0-18 16,0 0 0</inkml:trace>
  <inkml:trace contextRef="#ctx0" brushRef="#br0" timeOffset="102532.2585">17216 13106 0,'35'0'16,"-70"0"-16,87 0 0,-16-18 0,17-17 16,-18 17-16,-17-17 15,-1 0-15,1 17 0,-18-35 16,-18 35-16,1 1 16,-1 17-16,-53-18 15,54 36-15,-19-1 0,-16 54 16,69 70-1,54-53 1,35-35 0,17-53-16,-52 0 15,34-35 1,-52 35-16,-35-18 0,0 18 16,-54 0-16</inkml:trace>
  <inkml:trace contextRef="#ctx0" brushRef="#br0" timeOffset="103298.6656">18874 12912 0,'0'0'0,"-18"0"0,0-18 15,1 18-15,34 0 16,36 0-1,-17 0-15,69 0 16,-34 0 0,-1-18-16,1 18 0,88-17 15,0-19 1,-89 36-16,-17-17 16,0 17-16,-18-18 0,0 18 15,-17 0-15,0 0 0,-18-17 16</inkml:trace>
  <inkml:trace contextRef="#ctx0" brushRef="#br0" timeOffset="103543.5967">19509 12612 0,'0'0'0,"17"0"16,36 0 0,-18 17-16,18 1 15,71 17-15,-71-17 16,17 0-16,-17 17 15,18-17-15,-18-1 0,17 18 16,-52-17-16,-18 17 16,-35 1-1,-18-1-15,17-17 0,-52-1 16,53 1-16,-36-18 16,54 0-1,-1 18-15,0-18 0</inkml:trace>
  <inkml:trace contextRef="#ctx0" brushRef="#br0" timeOffset="104979.1526">21043 11942 0,'0'17'15,"18"54"-15,-1-1 16,36 89-16,-35-53 16,17 0-16,1 88 15,-19-106-15,1 35 16,0-70-16,-18 0 16,-18-53-1,18-17 1,0-19-16,0 1 0,0-18 0,0 0 15,18-35 1,17 53-16,35-18 16,-17 53-16,35 17 15,-35 1-15,-17 17 0,-1 1 16,0 34-16,-35-35 16,-17 18-1,-19-17-15,1-19 0,-53 19 16,53-19-16,-54 1 15,72-18-15,-19 0 16,36-18-16,18 18 16,17-17-16</inkml:trace>
  <inkml:trace contextRef="#ctx0" brushRef="#br0" timeOffset="105250.2791">21819 12771 0,'0'0'0,"-17"17"0,-1 18 16,0-17-16,1 17 0,34 18 16,1-17-1,0-19-15,17 19 0,18-19 16,-18-17-16,0 0 0,18 0 16,18-17-16,-36-1 15,0-35 1,-35 35-16,-17-35 15,-18 18-15,-18-18 16,17 36-16,-34-1 16,52 0-16,1 18 0,34 0 15</inkml:trace>
  <inkml:trace contextRef="#ctx0" brushRef="#br0" timeOffset="105517.2843">22331 13000 0,'-18'18'16,"36"-36"-16,-36 18 15,36-53 1,-1 18-16,19-36 16,-19 18-16,1 18 15,17-18-15,-17 35 16,17 18-1,-17 0-15,-18 18 0,18 17 16,-18 1-16,17 16 0,-17 19 16,18-36-16,-1 18 15,1-35-15,17 0 16,-35-1-16</inkml:trace>
  <inkml:trace contextRef="#ctx0" brushRef="#br0" timeOffset="105834.2514">22772 12876 0,'0'0'0,"17"0"16,19 0-16,-1-17 15,0-19 1,1 19-16,-19-18 15,-17 17-15,0-17 16,-17 35-16,-1-18 16,0 18-16,-17 0 15,17 18-15,1 17 16,17-17-16,0 17 16,0-18-16,17 54 15,1-53-15,35 35 16,-18-36-16,36 1 15,-36 0 1,0-18-16</inkml:trace>
  <inkml:trace contextRef="#ctx0" brushRef="#br0" timeOffset="106102.2184">23460 12612 0,'0'0'15,"-71"0"-15,36 17 0,0 19 16,-36 34-16,53-34 16,1-1-16,17 0 0,53 36 15,-18-36 1,53 18-16,-53-35 16,36 17-16,-36-18 15,-35 19-15,-35-19 16,-36 19-1,19-19-15,-1-17 16,0 18-16,-53 0 16,53-18-16</inkml:trace>
  <inkml:trace contextRef="#ctx0" brushRef="#br0" timeOffset="109226.325">7461 15469 0,'-17'0'0,"34"0"16,-17 18-1,18-18 1,-18-18 109,0 1-94,-18 17-15,18-18-1,-17 18 1,-1-18-16,0 1 16,1 17-16,-1-18 15,-17 0 1,17 18-16,-17 0 15,17 0-15,1 0 16,-1 0-16,0 0 16,18-17-1,-17 17 17,17 17 30,0 1-46,0 0-16,-18-18 15,18 17-15,-18 19 16,18-19-16,-17 19 16,17-19-16,0 19 15,0-1-15,-18 18 16,18-18-16,18 18 15,-18-35-15,0 17 16,0-18-16,0 1 0,0 0 16,0-1-16,0 1 0,0 0 15,0-1 1,17-17 46,-17 18-62,0 0 47,18-18-31,0 0 0,-1 0-1,-17 17 1,18-17-1,0 0 1,-1 18-16,1-18 16,0 0-1,-1 0 1,1 17 0,-1-17-1,-17 18 1,0-36 46,18 18-30,-18-17-17,0-1 32,18 18-31,-18-17-16,0-1 15,0 0-15,0 1 16,0-1 0,0 0-1,0-17-15,0 17 16,0 1-16,0-1 0,0-17 15,17-18-15,-17 0 16,18-35 0,-18 35-1,0 18-15,0-1 0,0 19 16,0-19-16,0 19 16,0-1-16,0 1 15,-18-1 32,1 18-31</inkml:trace>
  <inkml:trace contextRef="#ctx0" brushRef="#br0" timeOffset="110501.3024">7408 16104 0,'-17'0'15,"-1"-17"1,0-1-1,1 18-15,-1-18 16,1 1 0,-1 17-16,-35-18 15,35 18-15,1-18 16,-1 18-16,0 0 0,-17 0 16,17 0-16,1 18 15,-1 0 1,18-1-1,-17 1-15,17 0 16,-18-18-16,0 17 16,18 1-16,-17-18 15,17 18 1,-18-18 0,18 17-16,0 1 15,0 0-15,0 17 0,0 18 16,0 35-1,0-53-15,0 53 16,0-35-16,0-17 16,0-1-16,0 35 15,0-34-15,0 17 16,0-18-16,18 0 16,-18-17-16,17 17 15,1-35-15,-18 18 16,18-36 15,-1 18-15,1-18-16,35 18 15,-36-17-15,1 17 16,17-18-16,1 18 0,-1-17 16,-17 17-1,-1 0-15,-17-18 31,-17 18-31,17-18 16,-18 18-16,18-53 16,0 36-16,0-1 15,0-17-15,18-36 16,-1 18-16,18-35 16,-17 35-16,-18 18 15,18-18-15,-18 0 0,0-35 16,-18 53-16,-17-54 15,17 54-15,-17 0 16,17 35-16,1-18 16,-1 18-16,18 18 15</inkml:trace>
  <inkml:trace contextRef="#ctx0" brushRef="#br0" timeOffset="111819.6785">7761 16581 0,'-18'-18'16,"1"18"15,17-18-15,-18 1-16,1-1 16,17 0-16,-18 18 15,18-17 1,-18 34 15,18 1-15,-17 0-1,-1-1 1,0 1-16,-17 17 16,35-17-16,-18-1 15,1 1-15,-1 0 16,1-1-16,-1 1 0,0 0 15,1-1-15,-19 36 16,19-35-16,-1 17 0,-17 0 16,35-17-16,-18 17 15,18 1 1,-17-1-16,17-17 16,-18-1-16,18 1 15,-18-1-15,1-17 16,-1 18-16,0-18 15,1 18 1,34-18 15,1 0-31,0 0 16,-1 0-16,-17 17 0,18-17 16,0 18-16,-1-18 15,1 0-15,-18 18 16,17-18-16,19 17 15,-19-17-15,1 18 0,0-18 16,-1 0-16,1 18 16,-18-1 15,-18-17-15,18-17 15,18-1-16,0 0-15,-1 18 16,1-35-16,17 17 16,0-35-16,1 36 15,-19-18-15,19 17 16,-19-17-16,18 17 0,18-35 16,-35 35-16,17-17 15,-17 18-15,0-1 16,-18 0-16,17 1 15,-17-1 1,0 0 0,0 1-16,0-1 15,0-17-15,0 17 16,-17-17-16,-1 0 16,0-1-16,1 36 15,-19-17 1,19 17-16,-19 0 15</inkml:trace>
  <inkml:trace contextRef="#ctx0" brushRef="#br0" timeOffset="114644.9944">24430 12771 0,'18'0'47,"34"0"-31,1 0-16,0 0 0,106 0 16,-88 0-16,34 0 15,-16 0-15,105-18 16,-106 0-16,71 1 15,-107 17-15,37 0 16,-72-18-16,1 18 16,-36-18-1,-17 18 1,17-17-16,-17-1 16</inkml:trace>
  <inkml:trace contextRef="#ctx0" brushRef="#br0" timeOffset="114960.7921">25294 12471 0,'18'0'31,"-1"0"-31,1 17 16,17-17-16,1 0 0,-1 18 15,18 0-15,-18-18 16,18 17-16,0 1 0,35 35 16,-53-36-16,36 1 15,-53 0-15,-1-1 16,-34 1 0,-36 17-16,17-17 15,-34 52-15,35-52 16,-1 17-16,-34 36 15,34-36-15,1-17 16,18 0-16</inkml:trace>
  <inkml:trace contextRef="#ctx0" brushRef="#br0" timeOffset="123130.6173">26917 12383 0,'0'-18'0,"0"0"16,-18 18-16,18-17 0,-35-1 16,17 0-16,-35 18 15,36 18-15,-18 0 16,-18 70 0,35-53-16,-17 71 15,35-53-15,17 53 16,1-53-16,35-1 15,-18-34-15,53-18 16,-52-18-16,34-34 16,-34 16-16,16-70 15,-52 54-15,0 16 16,0-17-16,0 18 0,0-18 16,-17 36-16,17 52 31,17 35-31,-17-34 15,53 52 1,-35-53-16,53 18 16,-19-18-16,-16-17 0,-1 0 15,0-1-15,-17 1 0,17-18 16</inkml:trace>
  <inkml:trace contextRef="#ctx0" brushRef="#br0" timeOffset="123569.5338">27711 12453 0,'-18'-18'15,"36"36"-15,-54-53 0,19 35 16,-1 17-16,1 1 0,-36 35 16,35-18-16,0 1 0,1 34 15,17-35-15,17 18 16,1-35-1,17 17-15,1-35 16,-1-17-16,-18-1 16,36-53-1,-53 36-15,18-18 16,-18 36-16,0-19 16,0 19-16,18 34 15,-18 19-15,17 16 16,19 90-16,-19-54 15,1-18-15,-1 19 0,19 69 16,-19-87-16,-17-1 16,0 19-1,-17-37 1,-19-52-16,19 18 0,-36-18 16,18-18-16,-18-34 15,17 16-15,19-17 0,-18-35 16,35 18-1,0 17-15</inkml:trace>
  <inkml:trace contextRef="#ctx0" brushRef="#br0" timeOffset="123958.5571">28152 12700 0,'0'0'0,"53"-35"0,-18 17 16,35-35-16,-52 18 16,53-18-16,-54 18 15,1-18 1,-36 35-16,1 1 0,-1-1 15,-17 18-15,-36 0 16,18 18-16,-17 17 16,34 0-16,19 0 15,-1 1-15,18 52 0,18-53 16,70 36 0,-17-36-16,-1 0 15,-17-17-15,18-18 0,-1 17 16,-17-17-16,0 0 0,35-17 15,-70 17-15,-18-18 16</inkml:trace>
  <inkml:trace contextRef="#ctx0" brushRef="#br0" timeOffset="128909.4213">15346 14552 0,'0'-18'15,"17"36"1,-17 17-16,36 18 15,-19 18-15,1-1 0,0 107 16,-1-89-16,-17 88 16,0-105-16,-17-1 15,17-17-15,0 0 0,0 18 16,0-53 0,17-18-16,-17-18 15</inkml:trace>
  <inkml:trace contextRef="#ctx0" brushRef="#br0" timeOffset="129364.6647">15822 15046 0,'0'0'16,"18"88"-16,-18-35 0,0-18 0,0 71 15,0-71 1,0 18-16,0-35 15,-18-18 1,18-18-16,18-52 16,-18 35-16,17-71 15,1 70-15,17-34 16,-17 35-16,17 17 16,-17 18-16,-1 53 15,-17-35-15,18 52 16,-18-35-16,0 1 15,0-19-15,18-17 32,-1-17-32,1-19 0,0 19 15,-1-19-15,1 19 16,35-36-16,-18 35 16,18 1-16,-35 17 15,17 17 1,-17 1-16,-18 35 15,0-18-15,0 36 16,0-36-16,0-17 16,17 17-16,-17-18 0,36-17 15,-19 0-15</inkml:trace>
  <inkml:trace contextRef="#ctx0" brushRef="#br0" timeOffset="129692.5363">16598 15064 0,'0'0'0,"-17"0"0,-1 0 16,0 17-16,1 1 0,-1 35 16,0 0-1,18 0-15,0-18 16,18 18-16,0-36 16,17-17-16,-17 0 15,17-17-15,-18-1 16,1 1-1,-18-19-15,0 19 0,0-36 16,0 17-16,-18 1 16,18 18-16,-17 17 15,34 17 1,-17 1 0,0 17-16,18 0 0,0-17 0,-18 17 15,35-17-15,0 35 16,1-53-16,-1 17 0,-17-17 15</inkml:trace>
  <inkml:trace contextRef="#ctx0" brushRef="#br0" timeOffset="130111.1281">16863 15134 0,'0'0'16,"-18"18"-16,18-1 15,0 19-15,0-19 16,18 1-16,17 0 0,18-1 16,-18-17-16,18 0 15,-35-17-15,-1-1 16,-17-17 0,0-18-1,0 35-15,0 1 0,-17-1 16,17 71-1,17 0 1,1 0-16,17 52 16,1-52-16,-1 71 15,-17-71-15,-1 0 0,-17 35 16,0-53 0,-17-17-16,-1-1 0,0 1 0,-17 0 15,-18-18 1,0 0-16,-17-36 15,34 1-15,-17-35 16,36 17-16,-1-18 16,36 18-16,-1 18 15</inkml:trace>
  <inkml:trace contextRef="#ctx0" brushRef="#br0" timeOffset="130421.2588">17339 15328 0,'0'0'16,"35"-53"-16,-17 36 0,0-1 16,-1 0-16,-17 1 0,18-19 15,-18 19 1,0-18 0,-18 35-16,-17-36 15,17 36-15,1-17 0,-1 17 16,-17 0-16,17 35 15,18-17-15,18 34 16,17-16-16,36 17 16,-36-18-16,53 0 15,-35-35-15,18 0 16,-36 0-16,-18 0 16,-17-17-1,-52 17-15</inkml:trace>
  <inkml:trace contextRef="#ctx0" brushRef="#br0" timeOffset="130694.1717">16969 15046 0,'0'0'16,"-36"-18"-16,19 18 16,-19 0-1,19 0-15,-1 18 0,-35 0 16,53-1-16,-17 19 0,-1-19 15</inkml:trace>
  <inkml:trace contextRef="#ctx0" brushRef="#br0" timeOffset="131795.7428">18874 15064 0,'0'0'0,"-36"0"0,1 0 15,17 0-15,1 0 16,-18 0-16,17 0 15,36 0 1,17 0 0,18 0-16,53-18 15,-36 18-15,106 0 16,-70 18-16,141-18 16,-106 0-16,142 0 15,-107 0-15,159 0 16,-141 0-16,177 0 15,-160 0 1,230 17-16,-229-17 16,246 18-16,-228-18 15,-1 0-15,0 0 0,1 18 16,-19-18-16,1 0 16,-18 0-16,159 0 15,-194 0-15,123-18 16,-159 0-16,71 18 15,-123-17-15,35 17 16,-89 0-16,1 0 16,-18-18-16,18 18 15,-1 18 1,19-18 0,-1 0-16,0 0 15,18 0-15,-18 0 16,-17 0-16,35-18 15,0 18 1,-36-35 0,1 17-16,-18 0 15,-18 18 1,1 0 15</inkml:trace>
  <inkml:trace contextRef="#ctx0" brushRef="#br0" timeOffset="132306.4817">25435 15064 0,'0'0'16,"-17"0"-16,-1 0 15,36 0 17,52 0-17,-35 0-15,18 0 16,53 0 0,-53 0-16,35 0 0,-52 0 15,-1-18-15,-17 18 16</inkml:trace>
  <inkml:trace contextRef="#ctx0" brushRef="#br0" timeOffset="132584.8488">25665 14834 0,'35'0'15,"18"0"1,17 18-1,19 17 1,-37-17-16,-16 17 0,-1-17 0,53 17 16,-70-17-16,-1 35 15,-52-18-15,-35 35 16,17-34 0,0-19-16,0 19 15,0-19-15,0 1 0,-35 17 16,53-35-16,-18 18 15,35-18-15,36 0 16</inkml:trace>
  <inkml:trace contextRef="#ctx0" brushRef="#br0" timeOffset="133184.9682">27058 15064 0,'0'0'16,"-70"-53"-16,34 35 0,-17 18 15,0 0-15,0 0 0,18 18 0,-18-1 16,18 19-16,-18 34 15,35-35-15,1 36 16,34-36-16,19-17 16,-19 0-16,36-1 0,-17 1 15,69-18 1,-69-18-16,52-17 16,-70 0-16,-1-1 0,1-17 15,-18 18-15,0 0 16,-18 17-1,1 18-15,-1 18 16,18 17-16,18 18 16,-1-18-16,36 18 15,0-17-15,-18-19 16,18 1-16,35-1 16,-52-17-16,52 0 15,-53-17-15,-17-1 16,17 1-16</inkml:trace>
  <inkml:trace contextRef="#ctx0" brushRef="#br0" timeOffset="133551.0275">27534 15205 0,'0'35'16,"0"-70"-16,0-1 0,-17 1 0,17 18 0,-36-19 16,1 19-16,-18 17 15,36 17 1,-19 1-16,19 17 0,-1-17 16,18 17-16,0 18 15,18-35-15,-1-1 16,19 1-16,-19-18 0,54 18 15,-36-36-15,0-17 16,-17-1-16,0-17 16,-18 36-16,0-1 15,0 1-15,-18 17 16,0 35 0,18 18-16,0 0 0,18 88 15,-18-71-15,18 19 16,17 52-16,-17-71 15,-1-17-15,-17 53 16,0-71-16,0 0 0,-17-17 16,-1 0-16,-17-18 15,17 0-15,-17-18 0,-1 0 16,1-17-16,0 0 16,0-18-16,17 18 0,-35-71 15,35 53-15,18-53 16</inkml:trace>
  <inkml:trace contextRef="#ctx0" brushRef="#br0" timeOffset="133886.1291">27658 15328 0,'35'0'16,"-17"-17"-16,52-19 15,-34 19-15,69-36 16,-69 17-16,-19 19 16,1-1-16,0-17 0,-18 17 0,-36-17 15,19 17 1,-19 18-16,-17 0 0,18 0 16,-18 18-16,-17 17 15,52 1-15,0 34 16,36-35-16,70 36 15,-35-36-15,35 0 16,-17-17-16,17 17 0,71-17 16,-18-18-1,-88 0 1,-35 0-16,-18-18 0</inkml:trace>
  <inkml:trace contextRef="#ctx0" brushRef="#br1" timeOffset="159984.2033">19173 11606 0,'0'18'32,"18"17"-17,-18 1-15,0 17 0,18-18 16,-18 71-16,17-71 15,1 53-15,0-53 16,-18 18-16,17-53 16,-17 18-16</inkml:trace>
  <inkml:trace contextRef="#ctx0" brushRef="#br1" timeOffset="160386.2732">18979 11465 0,'0'0'16,"-70"0"-16,35 0 0,-36 36 15,36-19-15,-18 89 16,35-53-16,1 88 15,17-70-15,53 87 16,-18-87-16,0-1 16,71 36-16,-36-53 15,54 0 1,17-35-16,-53-36 16,36-35-16,-54 0 15,18-53-15,-52 36 16,-36-71-16,0 70 15,-71-87 1,18 69-16,-88-52 16,71 88-16,-107 0 15,89 53-15,-35 53 16,52-35-16</inkml:trace>
  <inkml:trace contextRef="#ctx0" brushRef="#br1" timeOffset="169183.1101">24712 11589 0,'18'0'15,"-1"0"1,36 0-16,-17 0 16,-1 17-16,-18 1 15,1 0-15,0 17 16,-18-17-16,0-1 15,0 1-15,-18 0 0,-17 17 16,0-18-16,-1 1 16,36 0-16,-17-1 15,34-17-15,19 36 16,-19-36-16,18 17 16,1 1-16,-1-18 0,-17 18 15,35-18-15,-36 0 16,1 0-16</inkml:trace>
  <inkml:trace contextRef="#ctx0" brushRef="#br1" timeOffset="169611.6214">24765 11412 0,'0'0'15,"-71"-17"-15,36-1 16,-53 18-16,35 18 16,-35 35-16,53-18 15,-18 88-15,35-52 16,0 105-16,18-87 15,53 52 1,-17-71-16,17-17 16,17 0-16,1-18 0,87-17 15,-87-18-15,105-35 16,-87-1-16,-19-17 16,-17 1-16,-18-19 0,1-52 15,-54 52-15,-35-70 16,18 70-16,-18 1 15,-18 17-15,18 0 0,-88 0 16,71 35-16,-54 18 16,89 18-16</inkml:trace>
  <inkml:trace contextRef="#ctx0" brushRef="#br1" timeOffset="188284.9826">29633 14940 0,'-17'0'16,"34"0"-1,36-17 1,0 17-16,18-18 0,123 18 15,17-18 1,-105 18-16,141 0 16,-141 0-16,0 18 15,-18-18-15,-17 0 0,-36 0 16,18 0-16,-71 0 16,-52 0-1</inkml:trace>
  <inkml:trace contextRef="#ctx0" brushRef="#br1" timeOffset="188624.0198">29986 14482 0,'0'-18'16,"0"36"-16,0-18 0,-53 52 16,0-16-16,-53 52 15,54-35-15,-37 35 16,54-53-16,-35 36 16,34-53-16,19 52 15,17-52-15,17 52 16,19-52-16,52 52 15,-18-34 1,71 17-16,0-18 16,-70 0-16,-36-17 15,18 35-15</inkml:trace>
</inkml:ink>
</file>

<file path=ppt/media/image1.png>
</file>

<file path=ppt/media/image2.png>
</file>

<file path=ppt/media/image3.png>
</file>

<file path=ppt/media/image4.png>
</file>

<file path=ppt/media/image4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when you have a smaller data set,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more traditional pipeline approach actually works just as well.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Often works even better.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you need a large data set before the end-to-end approach really shines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702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breaking this problem down into two simpler steps,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is figure out where is the face.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second, is look at the face and figure out who this actually is.</a:t>
            </a:r>
          </a:p>
          <a:p>
            <a:endParaRPr kumimoji="1" lang="en-US" altLang="zh-TW" dirty="0" smtClean="0"/>
          </a:p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.So why is it that the two step approach works better?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actually two reasons for that.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is that each of the two problems you're solving is actually much simpler.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second, is that you have a lot of data for each of the two sub-tasks.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particular, there is a lot of data you can obtain for phase detection,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task one over here,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 the task is to look at an image and figure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 where is the person's face and the image.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there is a lot of data.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is a lot of label data X,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comma Y where X is a picture and y shows the position of the person's face.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you could build a neural network to do task one quite well.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separately, there's a lot of data for task two as well.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Today, leading companies have let's say,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hundreds of millions of pictures of people's faces.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given a closely cropped image,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 this red image or this one down here,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today leading face recognition teams have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least hundreds of millions of images that they could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to look at two images and try to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out the identity or to figure out if it's the same person or not.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there's also a lot of data for task two.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in contrast, if you were to try to learn everything at the same time,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is much less data of the form X comma Y.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 X is image like this taken from the turnstile,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Y is the identity of the person.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because you don't have enough data to solve this end-to-end learning problem,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you do have enough data to solve sub-problems one and two, in practice,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breaking this down to two sub-problems results in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better performance than a pure end-to-end deep learning approach.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830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customXml" Target="../ink/ink2.xml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139283" y="3458204"/>
            <a:ext cx="66053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What is </a:t>
            </a:r>
          </a:p>
          <a:p>
            <a:pPr algn="ctr"/>
            <a:r>
              <a:rPr lang="en-US" sz="6600" dirty="0"/>
              <a:t>end-to-end </a:t>
            </a:r>
          </a:p>
          <a:p>
            <a:pPr algn="ctr"/>
            <a:r>
              <a:rPr lang="en-US" sz="6600" dirty="0"/>
              <a:t>deep learning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4668662" y="1229980"/>
            <a:ext cx="7243707" cy="18270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End-to-end deep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What is end-to-end learning?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72511" y="1216055"/>
            <a:ext cx="54617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Speech recognition example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xmlns="" id="{6A5A254D-1126-4BB6-AF8F-30733B10BEA2}"/>
                  </a:ext>
                </a:extLst>
              </p14:cNvPr>
              <p14:cNvContentPartPr/>
              <p14:nvPr/>
            </p14:nvContentPartPr>
            <p14:xfrm>
              <a:off x="762120" y="1720800"/>
              <a:ext cx="10134720" cy="40579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A5A254D-1126-4BB6-AF8F-30733B10BEA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2760" y="1711440"/>
                <a:ext cx="10153440" cy="407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Face recognition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5" y="1823752"/>
            <a:ext cx="4939862" cy="32932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4245" y="5125904"/>
            <a:ext cx="26276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latin typeface="Century Schoolbook" charset="0"/>
                <a:ea typeface="Century Schoolbook" charset="0"/>
                <a:cs typeface="Century Schoolbook" charset="0"/>
              </a:rPr>
              <a:t>[Image 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courtesy </a:t>
            </a:r>
            <a:r>
              <a:rPr lang="en-US" sz="1600">
                <a:latin typeface="Century Schoolbook" charset="0"/>
                <a:ea typeface="Century Schoolbook" charset="0"/>
                <a:cs typeface="Century Schoolbook" charset="0"/>
              </a:rPr>
              <a:t>of Baidu]</a:t>
            </a:r>
            <a:endParaRPr lang="en-US" sz="16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E2ACFED1-C019-4621-B37D-3D42EA7991B4}"/>
                  </a:ext>
                </a:extLst>
              </p14:cNvPr>
              <p14:cNvContentPartPr/>
              <p14:nvPr/>
            </p14:nvContentPartPr>
            <p14:xfrm>
              <a:off x="1473120" y="235080"/>
              <a:ext cx="10617480" cy="61596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2ACFED1-C019-4621-B37D-3D42EA7991B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63760" y="225720"/>
                <a:ext cx="10636200" cy="617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5956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More examples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435" y="1508443"/>
            <a:ext cx="40463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Machine translation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441435" y="4208188"/>
            <a:ext cx="4514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latin typeface="Century Schoolbook" charset="0"/>
                <a:ea typeface="Century Schoolbook" charset="0"/>
                <a:cs typeface="Century Schoolbook" charset="0"/>
              </a:rPr>
              <a:t>Estimating child’s </a:t>
            </a: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age: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912" y="5048620"/>
            <a:ext cx="1281346" cy="154146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xmlns="" id="{4C7D06A1-779A-4D84-938E-C46724342D4D}"/>
                  </a:ext>
                </a:extLst>
              </p14:cNvPr>
              <p14:cNvContentPartPr/>
              <p14:nvPr/>
            </p14:nvContentPartPr>
            <p14:xfrm>
              <a:off x="438120" y="2000160"/>
              <a:ext cx="10985760" cy="42040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C7D06A1-779A-4D84-938E-C46724342D4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8760" y="1990800"/>
                <a:ext cx="11004480" cy="422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5646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8" grpId="0"/>
      <p:bldP spid="68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5562</TotalTime>
  <Words>44</Words>
  <Application>Microsoft Macintosh PowerPoint</Application>
  <PresentationFormat>寬螢幕</PresentationFormat>
  <Paragraphs>53</Paragraphs>
  <Slides>4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0" baseType="lpstr">
      <vt:lpstr>Calibri</vt:lpstr>
      <vt:lpstr>Calibri Light</vt:lpstr>
      <vt:lpstr>Century Schoolbook</vt:lpstr>
      <vt:lpstr>新細明體</vt:lpstr>
      <vt:lpstr>Arial</vt:lpstr>
      <vt:lpstr>Office Theme</vt:lpstr>
      <vt:lpstr>PowerPoint 簡報</vt:lpstr>
      <vt:lpstr>What is end-to-end learning?</vt:lpstr>
      <vt:lpstr>Face recognition</vt:lpstr>
      <vt:lpstr>More examples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Beixi Chen</cp:lastModifiedBy>
  <cp:revision>196</cp:revision>
  <dcterms:created xsi:type="dcterms:W3CDTF">2017-07-10T20:19:53Z</dcterms:created>
  <dcterms:modified xsi:type="dcterms:W3CDTF">2018-07-13T11:55:31Z</dcterms:modified>
</cp:coreProperties>
</file>

<file path=docProps/thumbnail.jpeg>
</file>